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Lst>
  <p:sldSz cy="5143500" cx="9144000"/>
  <p:notesSz cx="6858000" cy="9144000"/>
  <p:embeddedFontLst>
    <p:embeddedFont>
      <p:font typeface="PT Sans Narrow"/>
      <p:regular r:id="rId49"/>
      <p:bold r:id="rId50"/>
    </p:embeddedFont>
    <p:embeddedFont>
      <p:font typeface="Poppins"/>
      <p:regular r:id="rId51"/>
      <p:bold r:id="rId52"/>
      <p:italic r:id="rId53"/>
      <p:boldItalic r:id="rId54"/>
    </p:embeddedFont>
    <p:embeddedFont>
      <p:font typeface="Barlow Condensed"/>
      <p:regular r:id="rId55"/>
      <p:bold r:id="rId56"/>
      <p:italic r:id="rId57"/>
      <p:boldItalic r:id="rId58"/>
    </p:embeddedFont>
    <p:embeddedFont>
      <p:font typeface="Acme"/>
      <p:regular r:id="rId59"/>
    </p:embeddedFont>
    <p:embeddedFont>
      <p:font typeface="Bree Serif"/>
      <p:regular r:id="rId60"/>
    </p:embeddedFont>
    <p:embeddedFont>
      <p:font typeface="Homemade Apple"/>
      <p:regular r:id="rId6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088CD1C-0627-4D5E-A2F7-3162B1D3324B}">
  <a:tblStyle styleId="{A088CD1C-0627-4D5E-A2F7-3162B1D3324B}" styleName="Table_0">
    <a:wholeTbl>
      <a:tcTxStyle>
        <a:font>
          <a:latin typeface="Arial"/>
          <a:ea typeface="Arial"/>
          <a:cs typeface="Arial"/>
        </a:font>
        <a:srgbClr val="000000"/>
      </a:tcTxStyle>
      <a:tcStyle>
        <a:tcBdr>
          <a:left>
            <a:ln cap="flat" cmpd="sng">
              <a:solidFill>
                <a:srgbClr val="000000"/>
              </a:solidFill>
              <a:prstDash val="solid"/>
              <a:round/>
              <a:headEnd len="sm" w="sm" type="none"/>
              <a:tailEnd len="sm" w="sm" type="none"/>
            </a:ln>
          </a:left>
          <a:right>
            <a:ln cap="flat" cmpd="sng">
              <a:solidFill>
                <a:srgbClr val="000000"/>
              </a:solidFill>
              <a:prstDash val="solid"/>
              <a:round/>
              <a:headEnd len="sm" w="sm" type="none"/>
              <a:tailEnd len="sm" w="sm" type="none"/>
            </a:ln>
          </a:right>
          <a:top>
            <a:ln cap="flat" cmpd="sng">
              <a:solidFill>
                <a:srgbClr val="000000"/>
              </a:solidFill>
              <a:prstDash val="solid"/>
              <a:round/>
              <a:headEnd len="sm" w="sm" type="none"/>
              <a:tailEnd len="sm" w="sm" type="none"/>
            </a:ln>
          </a:top>
          <a:bottom>
            <a:ln cap="flat" cmpd="sng">
              <a:solidFill>
                <a:srgbClr val="000000"/>
              </a:solidFill>
              <a:prstDash val="solid"/>
              <a:round/>
              <a:headEnd len="sm" w="sm" type="none"/>
              <a:tailEnd len="sm" w="sm" type="none"/>
            </a:ln>
          </a:bottom>
          <a:insideH>
            <a:ln cap="flat" cmpd="sng">
              <a:solidFill>
                <a:srgbClr val="000000"/>
              </a:solidFill>
              <a:prstDash val="solid"/>
              <a:round/>
              <a:headEnd len="sm" w="sm" type="none"/>
              <a:tailEnd len="sm" w="sm" type="none"/>
            </a:ln>
          </a:insideH>
          <a:insideV>
            <a:ln cap="flat" cmpd="sng">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7D7DB2B2-0FE9-47ED-803C-ACB79480EED2}" styleName="Table_1">
    <a:wholeTbl>
      <a:tcTxStyle>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font" Target="fonts/PTSansNarrow-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1" Type="http://schemas.openxmlformats.org/officeDocument/2006/relationships/font" Target="fonts/HomemadeApple-regular.fntdata"/><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60" Type="http://schemas.openxmlformats.org/officeDocument/2006/relationships/font" Target="fonts/BreeSerif-regular.fntdata"/><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font" Target="fonts/Poppins-regular.fntdata"/><Relationship Id="rId50" Type="http://schemas.openxmlformats.org/officeDocument/2006/relationships/font" Target="fonts/PTSansNarrow-bold.fntdata"/><Relationship Id="rId53" Type="http://schemas.openxmlformats.org/officeDocument/2006/relationships/font" Target="fonts/Poppins-italic.fntdata"/><Relationship Id="rId52" Type="http://schemas.openxmlformats.org/officeDocument/2006/relationships/font" Target="fonts/Poppins-bold.fntdata"/><Relationship Id="rId11" Type="http://schemas.openxmlformats.org/officeDocument/2006/relationships/slide" Target="slides/slide5.xml"/><Relationship Id="rId55" Type="http://schemas.openxmlformats.org/officeDocument/2006/relationships/font" Target="fonts/BarlowCondensed-regular.fntdata"/><Relationship Id="rId10" Type="http://schemas.openxmlformats.org/officeDocument/2006/relationships/slide" Target="slides/slide4.xml"/><Relationship Id="rId54" Type="http://schemas.openxmlformats.org/officeDocument/2006/relationships/font" Target="fonts/Poppins-boldItalic.fntdata"/><Relationship Id="rId13" Type="http://schemas.openxmlformats.org/officeDocument/2006/relationships/slide" Target="slides/slide7.xml"/><Relationship Id="rId57" Type="http://schemas.openxmlformats.org/officeDocument/2006/relationships/font" Target="fonts/BarlowCondensed-italic.fntdata"/><Relationship Id="rId12" Type="http://schemas.openxmlformats.org/officeDocument/2006/relationships/slide" Target="slides/slide6.xml"/><Relationship Id="rId56" Type="http://schemas.openxmlformats.org/officeDocument/2006/relationships/font" Target="fonts/BarlowCondensed-bold.fntdata"/><Relationship Id="rId15" Type="http://schemas.openxmlformats.org/officeDocument/2006/relationships/slide" Target="slides/slide9.xml"/><Relationship Id="rId59" Type="http://schemas.openxmlformats.org/officeDocument/2006/relationships/font" Target="fonts/Acme-regular.fntdata"/><Relationship Id="rId14" Type="http://schemas.openxmlformats.org/officeDocument/2006/relationships/slide" Target="slides/slide8.xml"/><Relationship Id="rId58" Type="http://schemas.openxmlformats.org/officeDocument/2006/relationships/font" Target="fonts/BarlowCondensed-boldItalic.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446ec08c3d_3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1446ec08c3d_3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e811d0bd72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e811d0bd72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5ade5b240e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5ade5b240e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5ade5b240e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5ade5b240e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5ade5b240e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25ade5b240e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5ade5b240e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5ade5b240e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5ade5b240e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25ade5b240e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5ade5b240e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5ade5b240e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25ade5b240e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25ade5b240e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5ade5b240e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5ade5b240e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e811d0bd7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e811d0bd7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5ade5b240e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5ade5b240e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5ade5b240e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25ade5b240e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5ade5b240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25ade5b240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25b7d60b5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25b7d60b5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25b7d60b5b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25b7d60b5b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25b7d60b5b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25b7d60b5b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25b7d60b5b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25b7d60b5b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5b7d60b5bc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25b7d60b5bc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25b7d60b5bc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25b7d60b5bc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25b7d60b5bc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25b7d60b5bc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446ec08c3d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1446ec08c3d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25b7d60b5bc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25b7d60b5bc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1446ec08b14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1446ec08b14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25bfed3bef9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25bfed3bef9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e811d0bd7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9" name="Google Shape;359;ge811d0bd7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25bfed3bef9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25bfed3bef9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3" name="Shape 373"/>
        <p:cNvGrpSpPr/>
        <p:nvPr/>
      </p:nvGrpSpPr>
      <p:grpSpPr>
        <a:xfrm>
          <a:off x="0" y="0"/>
          <a:ext cx="0" cy="0"/>
          <a:chOff x="0" y="0"/>
          <a:chExt cx="0" cy="0"/>
        </a:xfrm>
      </p:grpSpPr>
      <p:sp>
        <p:nvSpPr>
          <p:cNvPr id="374" name="Google Shape;374;g25bfed3bef9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25bfed3bef9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e811d0bd72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e811d0bd72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25bfed3bef9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25bfed3bef9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25bfed3bef9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25bfed3bef9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25bfed3bef9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25bfed3bef9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e811d0bd72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e811d0bd72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25bfed3bef9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25bfed3bef9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g25bfed3bef9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6" name="Google Shape;416;g25bfed3bef9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26e10846f0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26e10846f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43e04ad35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43e04ad35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5bfed3bef9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5bfed3bef9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5bfed3bef9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25bfed3bef9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5bfed3bef9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25bfed3bef9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5ade5b240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5ade5b240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4.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3.png"/><Relationship Id="rId12" Type="http://schemas.openxmlformats.org/officeDocument/2006/relationships/image" Target="../media/image6.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5.png"/><Relationship Id="rId7" Type="http://schemas.openxmlformats.org/officeDocument/2006/relationships/hyperlink" Target="https://twitter.com/SlidesManiaSM/" TargetMode="External"/><Relationship Id="rId8"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p:nvPr/>
        </p:nvSpPr>
        <p:spPr>
          <a:xfrm>
            <a:off x="4475242" y="723544"/>
            <a:ext cx="4668900" cy="44199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2310369" y="1900163"/>
            <a:ext cx="4171800" cy="2052600"/>
          </a:xfrm>
          <a:prstGeom prst="rect">
            <a:avLst/>
          </a:prstGeom>
        </p:spPr>
        <p:txBody>
          <a:bodyPr anchorCtr="0" anchor="ctr" bIns="91425" lIns="91425" spcFirstLastPara="1" rIns="91425" wrap="square" tIns="91425">
            <a:noAutofit/>
          </a:bodyPr>
          <a:lstStyle>
            <a:lvl1pPr indent="0" lvl="0" marL="0" marR="0" rtl="0" algn="l">
              <a:lnSpc>
                <a:spcPct val="70000"/>
              </a:lnSpc>
              <a:spcBef>
                <a:spcPts val="0"/>
              </a:spcBef>
              <a:spcAft>
                <a:spcPts val="0"/>
              </a:spcAft>
              <a:buNone/>
              <a:defRPr/>
            </a:lvl1pPr>
            <a:lvl2pPr lvl="1">
              <a:spcBef>
                <a:spcPts val="0"/>
              </a:spcBef>
              <a:spcAft>
                <a:spcPts val="0"/>
              </a:spcAft>
              <a:buSzPts val="5200"/>
              <a:buNone/>
              <a:defRPr sz="5200"/>
            </a:lvl2pPr>
            <a:lvl3pPr lvl="2">
              <a:spcBef>
                <a:spcPts val="0"/>
              </a:spcBef>
              <a:spcAft>
                <a:spcPts val="0"/>
              </a:spcAft>
              <a:buSzPts val="5200"/>
              <a:buNone/>
              <a:defRPr sz="5200"/>
            </a:lvl3pPr>
            <a:lvl4pPr lvl="3">
              <a:spcBef>
                <a:spcPts val="0"/>
              </a:spcBef>
              <a:spcAft>
                <a:spcPts val="0"/>
              </a:spcAft>
              <a:buSzPts val="5200"/>
              <a:buNone/>
              <a:defRPr sz="5200"/>
            </a:lvl4pPr>
            <a:lvl5pPr lvl="4">
              <a:spcBef>
                <a:spcPts val="0"/>
              </a:spcBef>
              <a:spcAft>
                <a:spcPts val="0"/>
              </a:spcAft>
              <a:buSzPts val="5200"/>
              <a:buNone/>
              <a:defRPr sz="5200"/>
            </a:lvl5pPr>
            <a:lvl6pPr lvl="5">
              <a:spcBef>
                <a:spcPts val="0"/>
              </a:spcBef>
              <a:spcAft>
                <a:spcPts val="0"/>
              </a:spcAft>
              <a:buSzPts val="5200"/>
              <a:buNone/>
              <a:defRPr sz="5200"/>
            </a:lvl6pPr>
            <a:lvl7pPr lvl="6">
              <a:spcBef>
                <a:spcPts val="0"/>
              </a:spcBef>
              <a:spcAft>
                <a:spcPts val="0"/>
              </a:spcAft>
              <a:buSzPts val="5200"/>
              <a:buNone/>
              <a:defRPr sz="5200"/>
            </a:lvl7pPr>
            <a:lvl8pPr lvl="7">
              <a:spcBef>
                <a:spcPts val="0"/>
              </a:spcBef>
              <a:spcAft>
                <a:spcPts val="0"/>
              </a:spcAft>
              <a:buSzPts val="5200"/>
              <a:buNone/>
              <a:defRPr sz="5200"/>
            </a:lvl8pPr>
            <a:lvl9pPr lvl="8">
              <a:spcBef>
                <a:spcPts val="0"/>
              </a:spcBef>
              <a:spcAft>
                <a:spcPts val="0"/>
              </a:spcAft>
              <a:buSzPts val="5200"/>
              <a:buNone/>
              <a:defRPr sz="5200"/>
            </a:lvl9pPr>
          </a:lstStyle>
          <a:p/>
        </p:txBody>
      </p:sp>
      <p:sp>
        <p:nvSpPr>
          <p:cNvPr id="13" name="Google Shape;13;p2"/>
          <p:cNvSpPr txBox="1"/>
          <p:nvPr>
            <p:ph idx="1" type="subTitle"/>
          </p:nvPr>
        </p:nvSpPr>
        <p:spPr>
          <a:xfrm>
            <a:off x="2310369" y="3863100"/>
            <a:ext cx="5129100" cy="792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200"/>
              <a:buNone/>
              <a:defRPr/>
            </a:lvl1pPr>
            <a:lvl2pPr lvl="1">
              <a:lnSpc>
                <a:spcPct val="100000"/>
              </a:lnSpc>
              <a:spcBef>
                <a:spcPts val="0"/>
              </a:spcBef>
              <a:spcAft>
                <a:spcPts val="0"/>
              </a:spcAft>
              <a:buSzPts val="2200"/>
              <a:buNone/>
              <a:defRPr/>
            </a:lvl2pPr>
            <a:lvl3pPr lvl="2">
              <a:lnSpc>
                <a:spcPct val="100000"/>
              </a:lnSpc>
              <a:spcBef>
                <a:spcPts val="0"/>
              </a:spcBef>
              <a:spcAft>
                <a:spcPts val="0"/>
              </a:spcAft>
              <a:buSzPts val="2200"/>
              <a:buNone/>
              <a:defRPr/>
            </a:lvl3pPr>
            <a:lvl4pPr lvl="3">
              <a:lnSpc>
                <a:spcPct val="100000"/>
              </a:lnSpc>
              <a:spcBef>
                <a:spcPts val="0"/>
              </a:spcBef>
              <a:spcAft>
                <a:spcPts val="0"/>
              </a:spcAft>
              <a:buSzPts val="2200"/>
              <a:buNone/>
              <a:defRPr/>
            </a:lvl4pPr>
            <a:lvl5pPr lvl="4">
              <a:lnSpc>
                <a:spcPct val="100000"/>
              </a:lnSpc>
              <a:spcBef>
                <a:spcPts val="0"/>
              </a:spcBef>
              <a:spcAft>
                <a:spcPts val="0"/>
              </a:spcAft>
              <a:buSzPts val="2200"/>
              <a:buNone/>
              <a:defRPr/>
            </a:lvl5pPr>
            <a:lvl6pPr lvl="5">
              <a:lnSpc>
                <a:spcPct val="100000"/>
              </a:lnSpc>
              <a:spcBef>
                <a:spcPts val="0"/>
              </a:spcBef>
              <a:spcAft>
                <a:spcPts val="0"/>
              </a:spcAft>
              <a:buSzPts val="2200"/>
              <a:buNone/>
              <a:defRPr/>
            </a:lvl6pPr>
            <a:lvl7pPr lvl="6">
              <a:lnSpc>
                <a:spcPct val="100000"/>
              </a:lnSpc>
              <a:spcBef>
                <a:spcPts val="0"/>
              </a:spcBef>
              <a:spcAft>
                <a:spcPts val="0"/>
              </a:spcAft>
              <a:buSzPts val="2200"/>
              <a:buNone/>
              <a:defRPr/>
            </a:lvl7pPr>
            <a:lvl8pPr lvl="7">
              <a:lnSpc>
                <a:spcPct val="100000"/>
              </a:lnSpc>
              <a:spcBef>
                <a:spcPts val="0"/>
              </a:spcBef>
              <a:spcAft>
                <a:spcPts val="0"/>
              </a:spcAft>
              <a:buSzPts val="2200"/>
              <a:buNone/>
              <a:defRPr/>
            </a:lvl8pPr>
            <a:lvl9pPr lvl="8">
              <a:lnSpc>
                <a:spcPct val="100000"/>
              </a:lnSpc>
              <a:spcBef>
                <a:spcPts val="0"/>
              </a:spcBef>
              <a:spcAft>
                <a:spcPts val="0"/>
              </a:spcAft>
              <a:buSzPts val="2200"/>
              <a:buNone/>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5" name="Google Shape;15;p2"/>
          <p:cNvSpPr/>
          <p:nvPr/>
        </p:nvSpPr>
        <p:spPr>
          <a:xfrm>
            <a:off x="8933646" y="3175238"/>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6" name="Google Shape;16;p2"/>
          <p:cNvSpPr/>
          <p:nvPr/>
        </p:nvSpPr>
        <p:spPr>
          <a:xfrm>
            <a:off x="0" y="0"/>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7" name="Shape 77"/>
        <p:cNvGrpSpPr/>
        <p:nvPr/>
      </p:nvGrpSpPr>
      <p:grpSpPr>
        <a:xfrm>
          <a:off x="0" y="0"/>
          <a:ext cx="0" cy="0"/>
          <a:chOff x="0" y="0"/>
          <a:chExt cx="0" cy="0"/>
        </a:xfrm>
      </p:grpSpPr>
      <p:sp>
        <p:nvSpPr>
          <p:cNvPr id="78" name="Google Shape;7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79" name="Google Shape;79;p11"/>
          <p:cNvSpPr/>
          <p:nvPr/>
        </p:nvSpPr>
        <p:spPr>
          <a:xfrm>
            <a:off x="0" y="0"/>
            <a:ext cx="217800" cy="19683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80" name="Google Shape;80;p11"/>
          <p:cNvSpPr txBox="1"/>
          <p:nvPr>
            <p:ph type="title"/>
          </p:nvPr>
        </p:nvSpPr>
        <p:spPr>
          <a:xfrm>
            <a:off x="367065" y="2480081"/>
            <a:ext cx="5973000" cy="1467300"/>
          </a:xfrm>
          <a:prstGeom prst="rect">
            <a:avLst/>
          </a:prstGeom>
          <a:solidFill>
            <a:schemeClr val="accent1"/>
          </a:solidFill>
        </p:spPr>
        <p:txBody>
          <a:bodyPr anchorCtr="0" anchor="ctr"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1" name="Shape 81"/>
        <p:cNvGrpSpPr/>
        <p:nvPr/>
      </p:nvGrpSpPr>
      <p:grpSpPr>
        <a:xfrm>
          <a:off x="0" y="0"/>
          <a:ext cx="0" cy="0"/>
          <a:chOff x="0" y="0"/>
          <a:chExt cx="0" cy="0"/>
        </a:xfrm>
      </p:grpSpPr>
      <p:sp>
        <p:nvSpPr>
          <p:cNvPr id="82" name="Google Shape;82;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meline or process">
  <p:cSld name="BLANK_4">
    <p:spTree>
      <p:nvGrpSpPr>
        <p:cNvPr id="83" name="Shape 83"/>
        <p:cNvGrpSpPr/>
        <p:nvPr/>
      </p:nvGrpSpPr>
      <p:grpSpPr>
        <a:xfrm>
          <a:off x="0" y="0"/>
          <a:ext cx="0" cy="0"/>
          <a:chOff x="0" y="0"/>
          <a:chExt cx="0" cy="0"/>
        </a:xfrm>
      </p:grpSpPr>
      <p:sp>
        <p:nvSpPr>
          <p:cNvPr id="84" name="Google Shape;84;p13"/>
          <p:cNvSpPr txBox="1"/>
          <p:nvPr>
            <p:ph idx="12" type="sldNum"/>
          </p:nvPr>
        </p:nvSpPr>
        <p:spPr>
          <a:xfrm>
            <a:off x="8110206"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85" name="Google Shape;85;p13"/>
          <p:cNvSpPr txBox="1"/>
          <p:nvPr>
            <p:ph type="title"/>
          </p:nvPr>
        </p:nvSpPr>
        <p:spPr>
          <a:xfrm>
            <a:off x="311697" y="1158994"/>
            <a:ext cx="2024400" cy="3351000"/>
          </a:xfrm>
          <a:prstGeom prst="rect">
            <a:avLst/>
          </a:prstGeom>
        </p:spPr>
        <p:txBody>
          <a:bodyPr anchorCtr="0" anchor="t" bIns="91425" lIns="91425" spcFirstLastPara="1" rIns="91425" wrap="square" tIns="91425">
            <a:noAutofit/>
          </a:bodyPr>
          <a:lstStyle>
            <a:lvl1pPr lvl="0" rtl="0">
              <a:spcBef>
                <a:spcPts val="0"/>
              </a:spcBef>
              <a:spcAft>
                <a:spcPts val="0"/>
              </a:spcAft>
              <a:buSzPts val="5200"/>
              <a:buNone/>
              <a:defRPr/>
            </a:lvl1pPr>
            <a:lvl2pPr lvl="1" rtl="0">
              <a:spcBef>
                <a:spcPts val="0"/>
              </a:spcBef>
              <a:spcAft>
                <a:spcPts val="0"/>
              </a:spcAft>
              <a:buSzPts val="5200"/>
              <a:buNone/>
              <a:defRPr/>
            </a:lvl2pPr>
            <a:lvl3pPr lvl="2" rtl="0">
              <a:spcBef>
                <a:spcPts val="0"/>
              </a:spcBef>
              <a:spcAft>
                <a:spcPts val="0"/>
              </a:spcAft>
              <a:buSzPts val="5200"/>
              <a:buNone/>
              <a:defRPr/>
            </a:lvl3pPr>
            <a:lvl4pPr lvl="3" rtl="0">
              <a:spcBef>
                <a:spcPts val="0"/>
              </a:spcBef>
              <a:spcAft>
                <a:spcPts val="0"/>
              </a:spcAft>
              <a:buSzPts val="5200"/>
              <a:buNone/>
              <a:defRPr/>
            </a:lvl4pPr>
            <a:lvl5pPr lvl="4" rtl="0">
              <a:spcBef>
                <a:spcPts val="0"/>
              </a:spcBef>
              <a:spcAft>
                <a:spcPts val="0"/>
              </a:spcAft>
              <a:buSzPts val="5200"/>
              <a:buNone/>
              <a:defRPr/>
            </a:lvl5pPr>
            <a:lvl6pPr lvl="5" rtl="0">
              <a:spcBef>
                <a:spcPts val="0"/>
              </a:spcBef>
              <a:spcAft>
                <a:spcPts val="0"/>
              </a:spcAft>
              <a:buSzPts val="5200"/>
              <a:buNone/>
              <a:defRPr/>
            </a:lvl6pPr>
            <a:lvl7pPr lvl="6" rtl="0">
              <a:spcBef>
                <a:spcPts val="0"/>
              </a:spcBef>
              <a:spcAft>
                <a:spcPts val="0"/>
              </a:spcAft>
              <a:buSzPts val="5200"/>
              <a:buNone/>
              <a:defRPr/>
            </a:lvl7pPr>
            <a:lvl8pPr lvl="7" rtl="0">
              <a:spcBef>
                <a:spcPts val="0"/>
              </a:spcBef>
              <a:spcAft>
                <a:spcPts val="0"/>
              </a:spcAft>
              <a:buSzPts val="5200"/>
              <a:buNone/>
              <a:defRPr/>
            </a:lvl8pPr>
            <a:lvl9pPr lvl="8" rtl="0">
              <a:spcBef>
                <a:spcPts val="0"/>
              </a:spcBef>
              <a:spcAft>
                <a:spcPts val="0"/>
              </a:spcAft>
              <a:buSzPts val="5200"/>
              <a:buNone/>
              <a:defRPr/>
            </a:lvl9pPr>
          </a:lstStyle>
          <a:p/>
        </p:txBody>
      </p:sp>
      <p:sp>
        <p:nvSpPr>
          <p:cNvPr id="86" name="Google Shape;86;p13"/>
          <p:cNvSpPr txBox="1"/>
          <p:nvPr>
            <p:ph idx="1" type="body"/>
          </p:nvPr>
        </p:nvSpPr>
        <p:spPr>
          <a:xfrm>
            <a:off x="2610461" y="1654096"/>
            <a:ext cx="1499700" cy="3088800"/>
          </a:xfrm>
          <a:prstGeom prst="rect">
            <a:avLst/>
          </a:prstGeom>
        </p:spPr>
        <p:txBody>
          <a:bodyPr anchorCtr="0" anchor="t" bIns="91425" lIns="91425" spcFirstLastPara="1" rIns="91425" wrap="square" tIns="91425">
            <a:noAutofit/>
          </a:bodyPr>
          <a:lstStyle>
            <a:lvl1pPr indent="-317500" lvl="0" marL="457200" rtl="0" algn="r">
              <a:spcBef>
                <a:spcPts val="0"/>
              </a:spcBef>
              <a:spcAft>
                <a:spcPts val="0"/>
              </a:spcAft>
              <a:buSzPts val="1400"/>
              <a:buChar char="●"/>
              <a:defRPr sz="1400"/>
            </a:lvl1pPr>
            <a:lvl2pPr indent="-368300" lvl="1" marL="914400" rtl="0" algn="r">
              <a:spcBef>
                <a:spcPts val="1600"/>
              </a:spcBef>
              <a:spcAft>
                <a:spcPts val="0"/>
              </a:spcAft>
              <a:buSzPts val="2200"/>
              <a:buChar char="○"/>
              <a:defRPr/>
            </a:lvl2pPr>
            <a:lvl3pPr indent="-368300" lvl="2" marL="1371600" rtl="0" algn="r">
              <a:spcBef>
                <a:spcPts val="1600"/>
              </a:spcBef>
              <a:spcAft>
                <a:spcPts val="0"/>
              </a:spcAft>
              <a:buSzPts val="2200"/>
              <a:buChar char="■"/>
              <a:defRPr/>
            </a:lvl3pPr>
            <a:lvl4pPr indent="-368300" lvl="3" marL="1828800" rtl="0" algn="r">
              <a:spcBef>
                <a:spcPts val="1600"/>
              </a:spcBef>
              <a:spcAft>
                <a:spcPts val="0"/>
              </a:spcAft>
              <a:buSzPts val="2200"/>
              <a:buChar char="●"/>
              <a:defRPr/>
            </a:lvl4pPr>
            <a:lvl5pPr indent="-368300" lvl="4" marL="2286000" rtl="0" algn="r">
              <a:spcBef>
                <a:spcPts val="1600"/>
              </a:spcBef>
              <a:spcAft>
                <a:spcPts val="0"/>
              </a:spcAft>
              <a:buSzPts val="2200"/>
              <a:buChar char="○"/>
              <a:defRPr/>
            </a:lvl5pPr>
            <a:lvl6pPr indent="-368300" lvl="5" marL="2743200" rtl="0" algn="r">
              <a:spcBef>
                <a:spcPts val="1600"/>
              </a:spcBef>
              <a:spcAft>
                <a:spcPts val="0"/>
              </a:spcAft>
              <a:buSzPts val="2200"/>
              <a:buChar char="■"/>
              <a:defRPr/>
            </a:lvl6pPr>
            <a:lvl7pPr indent="-368300" lvl="6" marL="3200400" rtl="0" algn="r">
              <a:spcBef>
                <a:spcPts val="1600"/>
              </a:spcBef>
              <a:spcAft>
                <a:spcPts val="0"/>
              </a:spcAft>
              <a:buSzPts val="2200"/>
              <a:buChar char="●"/>
              <a:defRPr/>
            </a:lvl7pPr>
            <a:lvl8pPr indent="-368300" lvl="7" marL="3657600" rtl="0" algn="r">
              <a:spcBef>
                <a:spcPts val="1600"/>
              </a:spcBef>
              <a:spcAft>
                <a:spcPts val="0"/>
              </a:spcAft>
              <a:buSzPts val="2200"/>
              <a:buChar char="○"/>
              <a:defRPr/>
            </a:lvl8pPr>
            <a:lvl9pPr indent="-368300" lvl="8" marL="4114800" rtl="0" algn="r">
              <a:spcBef>
                <a:spcPts val="1600"/>
              </a:spcBef>
              <a:spcAft>
                <a:spcPts val="1600"/>
              </a:spcAft>
              <a:buSzPts val="2200"/>
              <a:buChar char="■"/>
              <a:defRPr/>
            </a:lvl9pPr>
          </a:lstStyle>
          <a:p/>
        </p:txBody>
      </p:sp>
      <p:sp>
        <p:nvSpPr>
          <p:cNvPr id="87" name="Google Shape;87;p13"/>
          <p:cNvSpPr txBox="1"/>
          <p:nvPr>
            <p:ph idx="2" type="subTitle"/>
          </p:nvPr>
        </p:nvSpPr>
        <p:spPr>
          <a:xfrm>
            <a:off x="2610461" y="960206"/>
            <a:ext cx="1499700" cy="597900"/>
          </a:xfrm>
          <a:prstGeom prst="rect">
            <a:avLst/>
          </a:prstGeom>
        </p:spPr>
        <p:txBody>
          <a:bodyPr anchorCtr="0" anchor="ctr" bIns="91425" lIns="91425" spcFirstLastPara="1" rIns="91425" wrap="square" tIns="91425">
            <a:noAutofit/>
          </a:bodyPr>
          <a:lstStyle>
            <a:lvl1pPr lvl="0" rtl="0" algn="r">
              <a:spcBef>
                <a:spcPts val="0"/>
              </a:spcBef>
              <a:spcAft>
                <a:spcPts val="0"/>
              </a:spcAft>
              <a:buNone/>
              <a:defRPr b="1" sz="2400"/>
            </a:lvl1pPr>
            <a:lvl2pPr lvl="1" rtl="0" algn="r">
              <a:spcBef>
                <a:spcPts val="1600"/>
              </a:spcBef>
              <a:spcAft>
                <a:spcPts val="0"/>
              </a:spcAft>
              <a:buNone/>
              <a:defRPr b="1" sz="2400"/>
            </a:lvl2pPr>
            <a:lvl3pPr lvl="2" rtl="0" algn="r">
              <a:spcBef>
                <a:spcPts val="1600"/>
              </a:spcBef>
              <a:spcAft>
                <a:spcPts val="0"/>
              </a:spcAft>
              <a:buNone/>
              <a:defRPr b="1" sz="2400"/>
            </a:lvl3pPr>
            <a:lvl4pPr lvl="3" rtl="0" algn="r">
              <a:spcBef>
                <a:spcPts val="1600"/>
              </a:spcBef>
              <a:spcAft>
                <a:spcPts val="0"/>
              </a:spcAft>
              <a:buNone/>
              <a:defRPr b="1" sz="2400"/>
            </a:lvl4pPr>
            <a:lvl5pPr lvl="4" rtl="0" algn="r">
              <a:spcBef>
                <a:spcPts val="1600"/>
              </a:spcBef>
              <a:spcAft>
                <a:spcPts val="0"/>
              </a:spcAft>
              <a:buNone/>
              <a:defRPr b="1" sz="2400"/>
            </a:lvl5pPr>
            <a:lvl6pPr lvl="5" rtl="0" algn="r">
              <a:spcBef>
                <a:spcPts val="1600"/>
              </a:spcBef>
              <a:spcAft>
                <a:spcPts val="0"/>
              </a:spcAft>
              <a:buNone/>
              <a:defRPr b="1" sz="2400"/>
            </a:lvl6pPr>
            <a:lvl7pPr lvl="6" rtl="0" algn="r">
              <a:spcBef>
                <a:spcPts val="1600"/>
              </a:spcBef>
              <a:spcAft>
                <a:spcPts val="0"/>
              </a:spcAft>
              <a:buNone/>
              <a:defRPr b="1" sz="2400"/>
            </a:lvl7pPr>
            <a:lvl8pPr lvl="7" rtl="0" algn="r">
              <a:spcBef>
                <a:spcPts val="1600"/>
              </a:spcBef>
              <a:spcAft>
                <a:spcPts val="0"/>
              </a:spcAft>
              <a:buNone/>
              <a:defRPr b="1" sz="2400"/>
            </a:lvl8pPr>
            <a:lvl9pPr lvl="8" rtl="0" algn="r">
              <a:spcBef>
                <a:spcPts val="1600"/>
              </a:spcBef>
              <a:spcAft>
                <a:spcPts val="1600"/>
              </a:spcAft>
              <a:buNone/>
              <a:defRPr b="1" sz="2400"/>
            </a:lvl9pPr>
          </a:lstStyle>
          <a:p/>
        </p:txBody>
      </p:sp>
      <p:sp>
        <p:nvSpPr>
          <p:cNvPr id="88" name="Google Shape;88;p13"/>
          <p:cNvSpPr txBox="1"/>
          <p:nvPr>
            <p:ph idx="3" type="body"/>
          </p:nvPr>
        </p:nvSpPr>
        <p:spPr>
          <a:xfrm>
            <a:off x="4205964" y="1654096"/>
            <a:ext cx="1499700" cy="3088800"/>
          </a:xfrm>
          <a:prstGeom prst="rect">
            <a:avLst/>
          </a:prstGeom>
        </p:spPr>
        <p:txBody>
          <a:bodyPr anchorCtr="0" anchor="t" bIns="91425" lIns="91425" spcFirstLastPara="1" rIns="91425" wrap="square" tIns="91425">
            <a:noAutofit/>
          </a:bodyPr>
          <a:lstStyle>
            <a:lvl1pPr indent="-317500" lvl="0" marL="457200" rtl="0" algn="r">
              <a:spcBef>
                <a:spcPts val="0"/>
              </a:spcBef>
              <a:spcAft>
                <a:spcPts val="0"/>
              </a:spcAft>
              <a:buSzPts val="1400"/>
              <a:buChar char="●"/>
              <a:defRPr sz="1400"/>
            </a:lvl1pPr>
            <a:lvl2pPr indent="-368300" lvl="1" marL="914400" rtl="0" algn="r">
              <a:spcBef>
                <a:spcPts val="1600"/>
              </a:spcBef>
              <a:spcAft>
                <a:spcPts val="0"/>
              </a:spcAft>
              <a:buSzPts val="2200"/>
              <a:buChar char="○"/>
              <a:defRPr/>
            </a:lvl2pPr>
            <a:lvl3pPr indent="-368300" lvl="2" marL="1371600" rtl="0" algn="r">
              <a:spcBef>
                <a:spcPts val="1600"/>
              </a:spcBef>
              <a:spcAft>
                <a:spcPts val="0"/>
              </a:spcAft>
              <a:buSzPts val="2200"/>
              <a:buChar char="■"/>
              <a:defRPr/>
            </a:lvl3pPr>
            <a:lvl4pPr indent="-368300" lvl="3" marL="1828800" rtl="0" algn="r">
              <a:spcBef>
                <a:spcPts val="1600"/>
              </a:spcBef>
              <a:spcAft>
                <a:spcPts val="0"/>
              </a:spcAft>
              <a:buSzPts val="2200"/>
              <a:buChar char="●"/>
              <a:defRPr/>
            </a:lvl4pPr>
            <a:lvl5pPr indent="-368300" lvl="4" marL="2286000" rtl="0" algn="r">
              <a:spcBef>
                <a:spcPts val="1600"/>
              </a:spcBef>
              <a:spcAft>
                <a:spcPts val="0"/>
              </a:spcAft>
              <a:buSzPts val="2200"/>
              <a:buChar char="○"/>
              <a:defRPr/>
            </a:lvl5pPr>
            <a:lvl6pPr indent="-368300" lvl="5" marL="2743200" rtl="0" algn="r">
              <a:spcBef>
                <a:spcPts val="1600"/>
              </a:spcBef>
              <a:spcAft>
                <a:spcPts val="0"/>
              </a:spcAft>
              <a:buSzPts val="2200"/>
              <a:buChar char="■"/>
              <a:defRPr/>
            </a:lvl6pPr>
            <a:lvl7pPr indent="-368300" lvl="6" marL="3200400" rtl="0" algn="r">
              <a:spcBef>
                <a:spcPts val="1600"/>
              </a:spcBef>
              <a:spcAft>
                <a:spcPts val="0"/>
              </a:spcAft>
              <a:buSzPts val="2200"/>
              <a:buChar char="●"/>
              <a:defRPr/>
            </a:lvl7pPr>
            <a:lvl8pPr indent="-368300" lvl="7" marL="3657600" rtl="0" algn="r">
              <a:spcBef>
                <a:spcPts val="1600"/>
              </a:spcBef>
              <a:spcAft>
                <a:spcPts val="0"/>
              </a:spcAft>
              <a:buSzPts val="2200"/>
              <a:buChar char="○"/>
              <a:defRPr/>
            </a:lvl8pPr>
            <a:lvl9pPr indent="-368300" lvl="8" marL="4114800" rtl="0" algn="r">
              <a:spcBef>
                <a:spcPts val="1600"/>
              </a:spcBef>
              <a:spcAft>
                <a:spcPts val="1600"/>
              </a:spcAft>
              <a:buSzPts val="2200"/>
              <a:buChar char="■"/>
              <a:defRPr/>
            </a:lvl9pPr>
          </a:lstStyle>
          <a:p/>
        </p:txBody>
      </p:sp>
      <p:sp>
        <p:nvSpPr>
          <p:cNvPr id="89" name="Google Shape;89;p13"/>
          <p:cNvSpPr txBox="1"/>
          <p:nvPr>
            <p:ph idx="4" type="subTitle"/>
          </p:nvPr>
        </p:nvSpPr>
        <p:spPr>
          <a:xfrm>
            <a:off x="4205964" y="960206"/>
            <a:ext cx="1499700" cy="597900"/>
          </a:xfrm>
          <a:prstGeom prst="rect">
            <a:avLst/>
          </a:prstGeom>
        </p:spPr>
        <p:txBody>
          <a:bodyPr anchorCtr="0" anchor="ctr" bIns="91425" lIns="91425" spcFirstLastPara="1" rIns="91425" wrap="square" tIns="91425">
            <a:noAutofit/>
          </a:bodyPr>
          <a:lstStyle>
            <a:lvl1pPr lvl="0" rtl="0" algn="r">
              <a:spcBef>
                <a:spcPts val="0"/>
              </a:spcBef>
              <a:spcAft>
                <a:spcPts val="0"/>
              </a:spcAft>
              <a:buNone/>
              <a:defRPr b="1" sz="2400"/>
            </a:lvl1pPr>
            <a:lvl2pPr lvl="1" rtl="0" algn="r">
              <a:spcBef>
                <a:spcPts val="1600"/>
              </a:spcBef>
              <a:spcAft>
                <a:spcPts val="0"/>
              </a:spcAft>
              <a:buNone/>
              <a:defRPr b="1" sz="2400"/>
            </a:lvl2pPr>
            <a:lvl3pPr lvl="2" rtl="0" algn="r">
              <a:spcBef>
                <a:spcPts val="1600"/>
              </a:spcBef>
              <a:spcAft>
                <a:spcPts val="0"/>
              </a:spcAft>
              <a:buNone/>
              <a:defRPr b="1" sz="2400"/>
            </a:lvl3pPr>
            <a:lvl4pPr lvl="3" rtl="0" algn="r">
              <a:spcBef>
                <a:spcPts val="1600"/>
              </a:spcBef>
              <a:spcAft>
                <a:spcPts val="0"/>
              </a:spcAft>
              <a:buNone/>
              <a:defRPr b="1" sz="2400"/>
            </a:lvl4pPr>
            <a:lvl5pPr lvl="4" rtl="0" algn="r">
              <a:spcBef>
                <a:spcPts val="1600"/>
              </a:spcBef>
              <a:spcAft>
                <a:spcPts val="0"/>
              </a:spcAft>
              <a:buNone/>
              <a:defRPr b="1" sz="2400"/>
            </a:lvl5pPr>
            <a:lvl6pPr lvl="5" rtl="0" algn="r">
              <a:spcBef>
                <a:spcPts val="1600"/>
              </a:spcBef>
              <a:spcAft>
                <a:spcPts val="0"/>
              </a:spcAft>
              <a:buNone/>
              <a:defRPr b="1" sz="2400"/>
            </a:lvl6pPr>
            <a:lvl7pPr lvl="6" rtl="0" algn="r">
              <a:spcBef>
                <a:spcPts val="1600"/>
              </a:spcBef>
              <a:spcAft>
                <a:spcPts val="0"/>
              </a:spcAft>
              <a:buNone/>
              <a:defRPr b="1" sz="2400"/>
            </a:lvl7pPr>
            <a:lvl8pPr lvl="7" rtl="0" algn="r">
              <a:spcBef>
                <a:spcPts val="1600"/>
              </a:spcBef>
              <a:spcAft>
                <a:spcPts val="0"/>
              </a:spcAft>
              <a:buNone/>
              <a:defRPr b="1" sz="2400"/>
            </a:lvl8pPr>
            <a:lvl9pPr lvl="8" rtl="0" algn="r">
              <a:spcBef>
                <a:spcPts val="1600"/>
              </a:spcBef>
              <a:spcAft>
                <a:spcPts val="1600"/>
              </a:spcAft>
              <a:buNone/>
              <a:defRPr b="1" sz="2400"/>
            </a:lvl9pPr>
          </a:lstStyle>
          <a:p/>
        </p:txBody>
      </p:sp>
      <p:sp>
        <p:nvSpPr>
          <p:cNvPr id="90" name="Google Shape;90;p13"/>
          <p:cNvSpPr txBox="1"/>
          <p:nvPr>
            <p:ph idx="5" type="body"/>
          </p:nvPr>
        </p:nvSpPr>
        <p:spPr>
          <a:xfrm>
            <a:off x="5801467" y="1654096"/>
            <a:ext cx="1499700" cy="3088800"/>
          </a:xfrm>
          <a:prstGeom prst="rect">
            <a:avLst/>
          </a:prstGeom>
        </p:spPr>
        <p:txBody>
          <a:bodyPr anchorCtr="0" anchor="t" bIns="91425" lIns="91425" spcFirstLastPara="1" rIns="91425" wrap="square" tIns="91425">
            <a:noAutofit/>
          </a:bodyPr>
          <a:lstStyle>
            <a:lvl1pPr indent="-317500" lvl="0" marL="457200" rtl="0" algn="r">
              <a:spcBef>
                <a:spcPts val="0"/>
              </a:spcBef>
              <a:spcAft>
                <a:spcPts val="0"/>
              </a:spcAft>
              <a:buSzPts val="1400"/>
              <a:buChar char="●"/>
              <a:defRPr sz="1400"/>
            </a:lvl1pPr>
            <a:lvl2pPr indent="-368300" lvl="1" marL="914400" rtl="0" algn="r">
              <a:spcBef>
                <a:spcPts val="1600"/>
              </a:spcBef>
              <a:spcAft>
                <a:spcPts val="0"/>
              </a:spcAft>
              <a:buSzPts val="2200"/>
              <a:buChar char="○"/>
              <a:defRPr/>
            </a:lvl2pPr>
            <a:lvl3pPr indent="-368300" lvl="2" marL="1371600" rtl="0" algn="r">
              <a:spcBef>
                <a:spcPts val="1600"/>
              </a:spcBef>
              <a:spcAft>
                <a:spcPts val="0"/>
              </a:spcAft>
              <a:buSzPts val="2200"/>
              <a:buChar char="■"/>
              <a:defRPr/>
            </a:lvl3pPr>
            <a:lvl4pPr indent="-368300" lvl="3" marL="1828800" rtl="0" algn="r">
              <a:spcBef>
                <a:spcPts val="1600"/>
              </a:spcBef>
              <a:spcAft>
                <a:spcPts val="0"/>
              </a:spcAft>
              <a:buSzPts val="2200"/>
              <a:buChar char="●"/>
              <a:defRPr/>
            </a:lvl4pPr>
            <a:lvl5pPr indent="-368300" lvl="4" marL="2286000" rtl="0" algn="r">
              <a:spcBef>
                <a:spcPts val="1600"/>
              </a:spcBef>
              <a:spcAft>
                <a:spcPts val="0"/>
              </a:spcAft>
              <a:buSzPts val="2200"/>
              <a:buChar char="○"/>
              <a:defRPr/>
            </a:lvl5pPr>
            <a:lvl6pPr indent="-368300" lvl="5" marL="2743200" rtl="0" algn="r">
              <a:spcBef>
                <a:spcPts val="1600"/>
              </a:spcBef>
              <a:spcAft>
                <a:spcPts val="0"/>
              </a:spcAft>
              <a:buSzPts val="2200"/>
              <a:buChar char="■"/>
              <a:defRPr/>
            </a:lvl6pPr>
            <a:lvl7pPr indent="-368300" lvl="6" marL="3200400" rtl="0" algn="r">
              <a:spcBef>
                <a:spcPts val="1600"/>
              </a:spcBef>
              <a:spcAft>
                <a:spcPts val="0"/>
              </a:spcAft>
              <a:buSzPts val="2200"/>
              <a:buChar char="●"/>
              <a:defRPr/>
            </a:lvl7pPr>
            <a:lvl8pPr indent="-368300" lvl="7" marL="3657600" rtl="0" algn="r">
              <a:spcBef>
                <a:spcPts val="1600"/>
              </a:spcBef>
              <a:spcAft>
                <a:spcPts val="0"/>
              </a:spcAft>
              <a:buSzPts val="2200"/>
              <a:buChar char="○"/>
              <a:defRPr/>
            </a:lvl8pPr>
            <a:lvl9pPr indent="-368300" lvl="8" marL="4114800" rtl="0" algn="r">
              <a:spcBef>
                <a:spcPts val="1600"/>
              </a:spcBef>
              <a:spcAft>
                <a:spcPts val="1600"/>
              </a:spcAft>
              <a:buSzPts val="2200"/>
              <a:buChar char="■"/>
              <a:defRPr/>
            </a:lvl9pPr>
          </a:lstStyle>
          <a:p/>
        </p:txBody>
      </p:sp>
      <p:sp>
        <p:nvSpPr>
          <p:cNvPr id="91" name="Google Shape;91;p13"/>
          <p:cNvSpPr txBox="1"/>
          <p:nvPr>
            <p:ph idx="6" type="subTitle"/>
          </p:nvPr>
        </p:nvSpPr>
        <p:spPr>
          <a:xfrm>
            <a:off x="5801467" y="960206"/>
            <a:ext cx="1499700" cy="597900"/>
          </a:xfrm>
          <a:prstGeom prst="rect">
            <a:avLst/>
          </a:prstGeom>
        </p:spPr>
        <p:txBody>
          <a:bodyPr anchorCtr="0" anchor="ctr" bIns="91425" lIns="91425" spcFirstLastPara="1" rIns="91425" wrap="square" tIns="91425">
            <a:noAutofit/>
          </a:bodyPr>
          <a:lstStyle>
            <a:lvl1pPr lvl="0" rtl="0" algn="r">
              <a:spcBef>
                <a:spcPts val="0"/>
              </a:spcBef>
              <a:spcAft>
                <a:spcPts val="0"/>
              </a:spcAft>
              <a:buNone/>
              <a:defRPr b="1" sz="2400"/>
            </a:lvl1pPr>
            <a:lvl2pPr lvl="1" rtl="0" algn="r">
              <a:spcBef>
                <a:spcPts val="1600"/>
              </a:spcBef>
              <a:spcAft>
                <a:spcPts val="0"/>
              </a:spcAft>
              <a:buNone/>
              <a:defRPr b="1" sz="2400"/>
            </a:lvl2pPr>
            <a:lvl3pPr lvl="2" rtl="0" algn="r">
              <a:spcBef>
                <a:spcPts val="1600"/>
              </a:spcBef>
              <a:spcAft>
                <a:spcPts val="0"/>
              </a:spcAft>
              <a:buNone/>
              <a:defRPr b="1" sz="2400"/>
            </a:lvl3pPr>
            <a:lvl4pPr lvl="3" rtl="0" algn="r">
              <a:spcBef>
                <a:spcPts val="1600"/>
              </a:spcBef>
              <a:spcAft>
                <a:spcPts val="0"/>
              </a:spcAft>
              <a:buNone/>
              <a:defRPr b="1" sz="2400"/>
            </a:lvl4pPr>
            <a:lvl5pPr lvl="4" rtl="0" algn="r">
              <a:spcBef>
                <a:spcPts val="1600"/>
              </a:spcBef>
              <a:spcAft>
                <a:spcPts val="0"/>
              </a:spcAft>
              <a:buNone/>
              <a:defRPr b="1" sz="2400"/>
            </a:lvl5pPr>
            <a:lvl6pPr lvl="5" rtl="0" algn="r">
              <a:spcBef>
                <a:spcPts val="1600"/>
              </a:spcBef>
              <a:spcAft>
                <a:spcPts val="0"/>
              </a:spcAft>
              <a:buNone/>
              <a:defRPr b="1" sz="2400"/>
            </a:lvl6pPr>
            <a:lvl7pPr lvl="6" rtl="0" algn="r">
              <a:spcBef>
                <a:spcPts val="1600"/>
              </a:spcBef>
              <a:spcAft>
                <a:spcPts val="0"/>
              </a:spcAft>
              <a:buNone/>
              <a:defRPr b="1" sz="2400"/>
            </a:lvl7pPr>
            <a:lvl8pPr lvl="7" rtl="0" algn="r">
              <a:spcBef>
                <a:spcPts val="1600"/>
              </a:spcBef>
              <a:spcAft>
                <a:spcPts val="0"/>
              </a:spcAft>
              <a:buNone/>
              <a:defRPr b="1" sz="2400"/>
            </a:lvl8pPr>
            <a:lvl9pPr lvl="8" rtl="0" algn="r">
              <a:spcBef>
                <a:spcPts val="1600"/>
              </a:spcBef>
              <a:spcAft>
                <a:spcPts val="1600"/>
              </a:spcAft>
              <a:buNone/>
              <a:defRPr b="1" sz="2400"/>
            </a:lvl9pPr>
          </a:lstStyle>
          <a:p/>
        </p:txBody>
      </p:sp>
      <p:sp>
        <p:nvSpPr>
          <p:cNvPr id="92" name="Google Shape;92;p13"/>
          <p:cNvSpPr txBox="1"/>
          <p:nvPr>
            <p:ph idx="7" type="body"/>
          </p:nvPr>
        </p:nvSpPr>
        <p:spPr>
          <a:xfrm>
            <a:off x="7396970" y="1654096"/>
            <a:ext cx="1499700" cy="3088800"/>
          </a:xfrm>
          <a:prstGeom prst="rect">
            <a:avLst/>
          </a:prstGeom>
        </p:spPr>
        <p:txBody>
          <a:bodyPr anchorCtr="0" anchor="t" bIns="91425" lIns="91425" spcFirstLastPara="1" rIns="91425" wrap="square" tIns="91425">
            <a:noAutofit/>
          </a:bodyPr>
          <a:lstStyle>
            <a:lvl1pPr indent="-317500" lvl="0" marL="457200" rtl="0" algn="r">
              <a:spcBef>
                <a:spcPts val="0"/>
              </a:spcBef>
              <a:spcAft>
                <a:spcPts val="0"/>
              </a:spcAft>
              <a:buSzPts val="1400"/>
              <a:buChar char="●"/>
              <a:defRPr sz="1400"/>
            </a:lvl1pPr>
            <a:lvl2pPr indent="-368300" lvl="1" marL="914400" rtl="0" algn="r">
              <a:spcBef>
                <a:spcPts val="1600"/>
              </a:spcBef>
              <a:spcAft>
                <a:spcPts val="0"/>
              </a:spcAft>
              <a:buSzPts val="2200"/>
              <a:buChar char="○"/>
              <a:defRPr/>
            </a:lvl2pPr>
            <a:lvl3pPr indent="-368300" lvl="2" marL="1371600" rtl="0" algn="r">
              <a:spcBef>
                <a:spcPts val="1600"/>
              </a:spcBef>
              <a:spcAft>
                <a:spcPts val="0"/>
              </a:spcAft>
              <a:buSzPts val="2200"/>
              <a:buChar char="■"/>
              <a:defRPr/>
            </a:lvl3pPr>
            <a:lvl4pPr indent="-368300" lvl="3" marL="1828800" rtl="0" algn="r">
              <a:spcBef>
                <a:spcPts val="1600"/>
              </a:spcBef>
              <a:spcAft>
                <a:spcPts val="0"/>
              </a:spcAft>
              <a:buSzPts val="2200"/>
              <a:buChar char="●"/>
              <a:defRPr/>
            </a:lvl4pPr>
            <a:lvl5pPr indent="-368300" lvl="4" marL="2286000" rtl="0" algn="r">
              <a:spcBef>
                <a:spcPts val="1600"/>
              </a:spcBef>
              <a:spcAft>
                <a:spcPts val="0"/>
              </a:spcAft>
              <a:buSzPts val="2200"/>
              <a:buChar char="○"/>
              <a:defRPr/>
            </a:lvl5pPr>
            <a:lvl6pPr indent="-368300" lvl="5" marL="2743200" rtl="0" algn="r">
              <a:spcBef>
                <a:spcPts val="1600"/>
              </a:spcBef>
              <a:spcAft>
                <a:spcPts val="0"/>
              </a:spcAft>
              <a:buSzPts val="2200"/>
              <a:buChar char="■"/>
              <a:defRPr/>
            </a:lvl6pPr>
            <a:lvl7pPr indent="-368300" lvl="6" marL="3200400" rtl="0" algn="r">
              <a:spcBef>
                <a:spcPts val="1600"/>
              </a:spcBef>
              <a:spcAft>
                <a:spcPts val="0"/>
              </a:spcAft>
              <a:buSzPts val="2200"/>
              <a:buChar char="●"/>
              <a:defRPr/>
            </a:lvl7pPr>
            <a:lvl8pPr indent="-368300" lvl="7" marL="3657600" rtl="0" algn="r">
              <a:spcBef>
                <a:spcPts val="1600"/>
              </a:spcBef>
              <a:spcAft>
                <a:spcPts val="0"/>
              </a:spcAft>
              <a:buSzPts val="2200"/>
              <a:buChar char="○"/>
              <a:defRPr/>
            </a:lvl8pPr>
            <a:lvl9pPr indent="-368300" lvl="8" marL="4114800" rtl="0" algn="r">
              <a:spcBef>
                <a:spcPts val="1600"/>
              </a:spcBef>
              <a:spcAft>
                <a:spcPts val="1600"/>
              </a:spcAft>
              <a:buSzPts val="2200"/>
              <a:buChar char="■"/>
              <a:defRPr/>
            </a:lvl9pPr>
          </a:lstStyle>
          <a:p/>
        </p:txBody>
      </p:sp>
      <p:sp>
        <p:nvSpPr>
          <p:cNvPr id="93" name="Google Shape;93;p13"/>
          <p:cNvSpPr txBox="1"/>
          <p:nvPr>
            <p:ph idx="8" type="subTitle"/>
          </p:nvPr>
        </p:nvSpPr>
        <p:spPr>
          <a:xfrm>
            <a:off x="7396970" y="960206"/>
            <a:ext cx="1499700" cy="597900"/>
          </a:xfrm>
          <a:prstGeom prst="rect">
            <a:avLst/>
          </a:prstGeom>
        </p:spPr>
        <p:txBody>
          <a:bodyPr anchorCtr="0" anchor="ctr" bIns="91425" lIns="91425" spcFirstLastPara="1" rIns="91425" wrap="square" tIns="91425">
            <a:noAutofit/>
          </a:bodyPr>
          <a:lstStyle>
            <a:lvl1pPr lvl="0" rtl="0" algn="r">
              <a:spcBef>
                <a:spcPts val="0"/>
              </a:spcBef>
              <a:spcAft>
                <a:spcPts val="0"/>
              </a:spcAft>
              <a:buNone/>
              <a:defRPr b="1" sz="2400"/>
            </a:lvl1pPr>
            <a:lvl2pPr lvl="1" rtl="0" algn="r">
              <a:spcBef>
                <a:spcPts val="1600"/>
              </a:spcBef>
              <a:spcAft>
                <a:spcPts val="0"/>
              </a:spcAft>
              <a:buNone/>
              <a:defRPr b="1" sz="2400"/>
            </a:lvl2pPr>
            <a:lvl3pPr lvl="2" rtl="0" algn="r">
              <a:spcBef>
                <a:spcPts val="1600"/>
              </a:spcBef>
              <a:spcAft>
                <a:spcPts val="0"/>
              </a:spcAft>
              <a:buNone/>
              <a:defRPr b="1" sz="2400"/>
            </a:lvl3pPr>
            <a:lvl4pPr lvl="3" rtl="0" algn="r">
              <a:spcBef>
                <a:spcPts val="1600"/>
              </a:spcBef>
              <a:spcAft>
                <a:spcPts val="0"/>
              </a:spcAft>
              <a:buNone/>
              <a:defRPr b="1" sz="2400"/>
            </a:lvl4pPr>
            <a:lvl5pPr lvl="4" rtl="0" algn="r">
              <a:spcBef>
                <a:spcPts val="1600"/>
              </a:spcBef>
              <a:spcAft>
                <a:spcPts val="0"/>
              </a:spcAft>
              <a:buNone/>
              <a:defRPr b="1" sz="2400"/>
            </a:lvl5pPr>
            <a:lvl6pPr lvl="5" rtl="0" algn="r">
              <a:spcBef>
                <a:spcPts val="1600"/>
              </a:spcBef>
              <a:spcAft>
                <a:spcPts val="0"/>
              </a:spcAft>
              <a:buNone/>
              <a:defRPr b="1" sz="2400"/>
            </a:lvl6pPr>
            <a:lvl7pPr lvl="6" rtl="0" algn="r">
              <a:spcBef>
                <a:spcPts val="1600"/>
              </a:spcBef>
              <a:spcAft>
                <a:spcPts val="0"/>
              </a:spcAft>
              <a:buNone/>
              <a:defRPr b="1" sz="2400"/>
            </a:lvl7pPr>
            <a:lvl8pPr lvl="7" rtl="0" algn="r">
              <a:spcBef>
                <a:spcPts val="1600"/>
              </a:spcBef>
              <a:spcAft>
                <a:spcPts val="0"/>
              </a:spcAft>
              <a:buNone/>
              <a:defRPr b="1" sz="2400"/>
            </a:lvl8pPr>
            <a:lvl9pPr lvl="8" rtl="0" algn="r">
              <a:spcBef>
                <a:spcPts val="1600"/>
              </a:spcBef>
              <a:spcAft>
                <a:spcPts val="1600"/>
              </a:spcAft>
              <a:buNone/>
              <a:defRPr b="1" sz="2400"/>
            </a:lvl9pPr>
          </a:lstStyle>
          <a:p/>
        </p:txBody>
      </p:sp>
      <p:sp>
        <p:nvSpPr>
          <p:cNvPr id="94" name="Google Shape;94;p13"/>
          <p:cNvSpPr/>
          <p:nvPr/>
        </p:nvSpPr>
        <p:spPr>
          <a:xfrm>
            <a:off x="3008032" y="-23869"/>
            <a:ext cx="6135900" cy="255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5" name="Google Shape;95;p13"/>
          <p:cNvSpPr/>
          <p:nvPr/>
        </p:nvSpPr>
        <p:spPr>
          <a:xfrm>
            <a:off x="0" y="3795844"/>
            <a:ext cx="8110200" cy="13479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6" name="Google Shape;96;p13"/>
          <p:cNvSpPr/>
          <p:nvPr/>
        </p:nvSpPr>
        <p:spPr>
          <a:xfrm>
            <a:off x="0" y="829444"/>
            <a:ext cx="217800" cy="4314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7" name="Google Shape;97;p13"/>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itle">
  <p:cSld name="BLANK_3">
    <p:spTree>
      <p:nvGrpSpPr>
        <p:cNvPr id="98" name="Shape 98"/>
        <p:cNvGrpSpPr/>
        <p:nvPr/>
      </p:nvGrpSpPr>
      <p:grpSpPr>
        <a:xfrm>
          <a:off x="0" y="0"/>
          <a:ext cx="0" cy="0"/>
          <a:chOff x="0" y="0"/>
          <a:chExt cx="0" cy="0"/>
        </a:xfrm>
      </p:grpSpPr>
      <p:sp>
        <p:nvSpPr>
          <p:cNvPr id="99" name="Google Shape;99;p14"/>
          <p:cNvSpPr/>
          <p:nvPr/>
        </p:nvSpPr>
        <p:spPr>
          <a:xfrm>
            <a:off x="4475242" y="-56"/>
            <a:ext cx="4668900" cy="51435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0" name="Google Shape;100;p14"/>
          <p:cNvSpPr/>
          <p:nvPr/>
        </p:nvSpPr>
        <p:spPr>
          <a:xfrm>
            <a:off x="8933646" y="3175238"/>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1" name="Google Shape;101;p14"/>
          <p:cNvSpPr/>
          <p:nvPr/>
        </p:nvSpPr>
        <p:spPr>
          <a:xfrm>
            <a:off x="0" y="0"/>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2" name="Google Shape;10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03" name="Google Shape;103;p14"/>
          <p:cNvSpPr txBox="1"/>
          <p:nvPr>
            <p:ph type="title"/>
          </p:nvPr>
        </p:nvSpPr>
        <p:spPr>
          <a:xfrm>
            <a:off x="2122835" y="842625"/>
            <a:ext cx="5492100" cy="3552000"/>
          </a:xfrm>
          <a:prstGeom prst="rect">
            <a:avLst/>
          </a:prstGeom>
        </p:spPr>
        <p:txBody>
          <a:bodyPr anchorCtr="0" anchor="ctr" bIns="91425" lIns="91425" spcFirstLastPara="1" rIns="91425" wrap="square" tIns="91425">
            <a:noAutofit/>
          </a:bodyPr>
          <a:lstStyle>
            <a:lvl1pPr indent="0" lvl="0" marL="0" marR="0" rtl="0" algn="l">
              <a:lnSpc>
                <a:spcPct val="70000"/>
              </a:lnSpc>
              <a:spcBef>
                <a:spcPts val="0"/>
              </a:spcBef>
              <a:spcAft>
                <a:spcPts val="0"/>
              </a:spcAft>
              <a:buNone/>
              <a:defRPr sz="11200"/>
            </a:lvl1pPr>
            <a:lvl2pPr lvl="1" rtl="0" algn="ctr">
              <a:spcBef>
                <a:spcPts val="0"/>
              </a:spcBef>
              <a:spcAft>
                <a:spcPts val="0"/>
              </a:spcAft>
              <a:buNone/>
              <a:defRPr sz="9600"/>
            </a:lvl2pPr>
            <a:lvl3pPr lvl="2" rtl="0" algn="ctr">
              <a:spcBef>
                <a:spcPts val="0"/>
              </a:spcBef>
              <a:spcAft>
                <a:spcPts val="0"/>
              </a:spcAft>
              <a:buNone/>
              <a:defRPr sz="9600"/>
            </a:lvl3pPr>
            <a:lvl4pPr lvl="3" rtl="0" algn="ctr">
              <a:spcBef>
                <a:spcPts val="0"/>
              </a:spcBef>
              <a:spcAft>
                <a:spcPts val="0"/>
              </a:spcAft>
              <a:buNone/>
              <a:defRPr sz="9600"/>
            </a:lvl4pPr>
            <a:lvl5pPr lvl="4" rtl="0" algn="ctr">
              <a:spcBef>
                <a:spcPts val="0"/>
              </a:spcBef>
              <a:spcAft>
                <a:spcPts val="0"/>
              </a:spcAft>
              <a:buNone/>
              <a:defRPr sz="9600"/>
            </a:lvl5pPr>
            <a:lvl6pPr lvl="5" rtl="0" algn="ctr">
              <a:spcBef>
                <a:spcPts val="0"/>
              </a:spcBef>
              <a:spcAft>
                <a:spcPts val="0"/>
              </a:spcAft>
              <a:buNone/>
              <a:defRPr sz="9600"/>
            </a:lvl6pPr>
            <a:lvl7pPr lvl="6" rtl="0" algn="ctr">
              <a:spcBef>
                <a:spcPts val="0"/>
              </a:spcBef>
              <a:spcAft>
                <a:spcPts val="0"/>
              </a:spcAft>
              <a:buNone/>
              <a:defRPr sz="9600"/>
            </a:lvl7pPr>
            <a:lvl8pPr lvl="7" rtl="0" algn="ctr">
              <a:spcBef>
                <a:spcPts val="0"/>
              </a:spcBef>
              <a:spcAft>
                <a:spcPts val="0"/>
              </a:spcAft>
              <a:buNone/>
              <a:defRPr sz="9600"/>
            </a:lvl8pPr>
            <a:lvl9pPr lvl="8" rtl="0" algn="ctr">
              <a:spcBef>
                <a:spcPts val="0"/>
              </a:spcBef>
              <a:spcAft>
                <a:spcPts val="0"/>
              </a:spcAft>
              <a:buNone/>
              <a:defRPr sz="96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ubtitle">
  <p:cSld name="BLANK_2">
    <p:spTree>
      <p:nvGrpSpPr>
        <p:cNvPr id="104" name="Shape 104"/>
        <p:cNvGrpSpPr/>
        <p:nvPr/>
      </p:nvGrpSpPr>
      <p:grpSpPr>
        <a:xfrm>
          <a:off x="0" y="0"/>
          <a:ext cx="0" cy="0"/>
          <a:chOff x="0" y="0"/>
          <a:chExt cx="0" cy="0"/>
        </a:xfrm>
      </p:grpSpPr>
      <p:sp>
        <p:nvSpPr>
          <p:cNvPr id="105" name="Google Shape;105;p15"/>
          <p:cNvSpPr/>
          <p:nvPr/>
        </p:nvSpPr>
        <p:spPr>
          <a:xfrm>
            <a:off x="2282189" y="3191344"/>
            <a:ext cx="6851100" cy="19521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6" name="Google Shape;106;p15"/>
          <p:cNvSpPr/>
          <p:nvPr/>
        </p:nvSpPr>
        <p:spPr>
          <a:xfrm flipH="1">
            <a:off x="8926200" y="3191344"/>
            <a:ext cx="217800" cy="19521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7" name="Google Shape;107;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08" name="Google Shape;108;p15"/>
          <p:cNvSpPr txBox="1"/>
          <p:nvPr>
            <p:ph type="title"/>
          </p:nvPr>
        </p:nvSpPr>
        <p:spPr>
          <a:xfrm>
            <a:off x="292968" y="386425"/>
            <a:ext cx="4045200" cy="1482300"/>
          </a:xfrm>
          <a:prstGeom prst="rect">
            <a:avLst/>
          </a:prstGeom>
        </p:spPr>
        <p:txBody>
          <a:bodyPr anchorCtr="0" anchor="b" bIns="91425" lIns="91425" spcFirstLastPara="1" rIns="91425" wrap="square" tIns="91425">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p:txBody>
      </p:sp>
      <p:sp>
        <p:nvSpPr>
          <p:cNvPr id="109" name="Google Shape;109;p15"/>
          <p:cNvSpPr txBox="1"/>
          <p:nvPr>
            <p:ph idx="1" type="subTitle"/>
          </p:nvPr>
        </p:nvSpPr>
        <p:spPr>
          <a:xfrm>
            <a:off x="292968" y="1956325"/>
            <a:ext cx="4045200" cy="1235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100"/>
              <a:buNone/>
              <a:defRPr sz="21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p:txBody>
      </p:sp>
      <p:sp>
        <p:nvSpPr>
          <p:cNvPr id="110" name="Google Shape;110;p15"/>
          <p:cNvSpPr/>
          <p:nvPr/>
        </p:nvSpPr>
        <p:spPr>
          <a:xfrm>
            <a:off x="0" y="0"/>
            <a:ext cx="217800" cy="19683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1" name="Google Shape;111;p15"/>
          <p:cNvSpPr/>
          <p:nvPr/>
        </p:nvSpPr>
        <p:spPr>
          <a:xfrm>
            <a:off x="3008032" y="-23869"/>
            <a:ext cx="6135900" cy="255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redits">
  <p:cSld name="BLANK_1">
    <p:spTree>
      <p:nvGrpSpPr>
        <p:cNvPr id="112" name="Shape 112"/>
        <p:cNvGrpSpPr/>
        <p:nvPr/>
      </p:nvGrpSpPr>
      <p:grpSpPr>
        <a:xfrm>
          <a:off x="0" y="0"/>
          <a:ext cx="0" cy="0"/>
          <a:chOff x="0" y="0"/>
          <a:chExt cx="0" cy="0"/>
        </a:xfrm>
      </p:grpSpPr>
      <p:grpSp>
        <p:nvGrpSpPr>
          <p:cNvPr id="113" name="Google Shape;113;p16"/>
          <p:cNvGrpSpPr/>
          <p:nvPr/>
        </p:nvGrpSpPr>
        <p:grpSpPr>
          <a:xfrm>
            <a:off x="0" y="0"/>
            <a:ext cx="9144000" cy="5143500"/>
            <a:chOff x="0" y="0"/>
            <a:chExt cx="12192000" cy="6858000"/>
          </a:xfrm>
        </p:grpSpPr>
        <p:sp>
          <p:nvSpPr>
            <p:cNvPr id="114" name="Google Shape;114;p16"/>
            <p:cNvSpPr/>
            <p:nvPr/>
          </p:nvSpPr>
          <p:spPr>
            <a:xfrm>
              <a:off x="0" y="0"/>
              <a:ext cx="12192000" cy="6858000"/>
            </a:xfrm>
            <a:prstGeom prst="rect">
              <a:avLst/>
            </a:prstGeom>
            <a:solidFill>
              <a:srgbClr val="FFFFFF"/>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id="115" name="Google Shape;115;p16">
              <a:hlinkClick r:id="rId2"/>
            </p:cNvPr>
            <p:cNvPicPr preferRelativeResize="0"/>
            <p:nvPr/>
          </p:nvPicPr>
          <p:blipFill rotWithShape="1">
            <a:blip r:embed="rId3">
              <a:alphaModFix/>
            </a:blip>
            <a:srcRect b="0" l="0" r="0" t="0"/>
            <a:stretch/>
          </p:blipFill>
          <p:spPr>
            <a:xfrm>
              <a:off x="465600" y="331100"/>
              <a:ext cx="5101466" cy="2201299"/>
            </a:xfrm>
            <a:prstGeom prst="rect">
              <a:avLst/>
            </a:prstGeom>
            <a:noFill/>
            <a:ln>
              <a:noFill/>
            </a:ln>
          </p:spPr>
        </p:pic>
        <p:sp>
          <p:nvSpPr>
            <p:cNvPr id="116" name="Google Shape;116;p16"/>
            <p:cNvSpPr txBox="1"/>
            <p:nvPr/>
          </p:nvSpPr>
          <p:spPr>
            <a:xfrm>
              <a:off x="463500" y="2858061"/>
              <a:ext cx="8956500" cy="2442900"/>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en" sz="2700">
                  <a:solidFill>
                    <a:srgbClr val="3F3F3F"/>
                  </a:solidFill>
                  <a:latin typeface="Poppins"/>
                  <a:ea typeface="Poppins"/>
                  <a:cs typeface="Poppins"/>
                  <a:sym typeface="Poppins"/>
                </a:rPr>
                <a:t>Free </a:t>
              </a:r>
              <a:r>
                <a:rPr lang="en" sz="2700">
                  <a:solidFill>
                    <a:srgbClr val="3F3F3F"/>
                  </a:solidFill>
                  <a:latin typeface="Poppins"/>
                  <a:ea typeface="Poppins"/>
                  <a:cs typeface="Poppins"/>
                  <a:sym typeface="Poppins"/>
                </a:rPr>
                <a:t>themes and templates for </a:t>
              </a:r>
              <a:r>
                <a:rPr b="1" lang="en" sz="2700">
                  <a:solidFill>
                    <a:srgbClr val="3F3F3F"/>
                  </a:solidFill>
                  <a:latin typeface="Poppins"/>
                  <a:ea typeface="Poppins"/>
                  <a:cs typeface="Poppins"/>
                  <a:sym typeface="Poppins"/>
                </a:rPr>
                <a:t>Google Slides</a:t>
              </a:r>
              <a:r>
                <a:rPr lang="en" sz="2700">
                  <a:solidFill>
                    <a:srgbClr val="3F3F3F"/>
                  </a:solidFill>
                  <a:latin typeface="Poppins"/>
                  <a:ea typeface="Poppins"/>
                  <a:cs typeface="Poppins"/>
                  <a:sym typeface="Poppins"/>
                </a:rPr>
                <a:t> or </a:t>
              </a:r>
              <a:r>
                <a:rPr b="1" lang="en" sz="2700">
                  <a:solidFill>
                    <a:srgbClr val="3F3F3F"/>
                  </a:solidFill>
                  <a:latin typeface="Poppins"/>
                  <a:ea typeface="Poppins"/>
                  <a:cs typeface="Poppins"/>
                  <a:sym typeface="Poppins"/>
                </a:rPr>
                <a:t>PowerPoint</a:t>
              </a:r>
              <a:endParaRPr b="1" sz="27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27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2700">
                <a:solidFill>
                  <a:srgbClr val="3F3F3F"/>
                </a:solidFill>
                <a:latin typeface="Poppins"/>
                <a:ea typeface="Poppins"/>
                <a:cs typeface="Poppins"/>
                <a:sym typeface="Poppins"/>
              </a:endParaRPr>
            </a:p>
            <a:p>
              <a:pPr indent="0" lvl="0" marL="0" marR="0" rtl="0" algn="l">
                <a:spcBef>
                  <a:spcPts val="0"/>
                </a:spcBef>
                <a:spcAft>
                  <a:spcPts val="0"/>
                </a:spcAft>
                <a:buNone/>
              </a:pPr>
              <a:r>
                <a:rPr b="1" lang="en" sz="2200">
                  <a:solidFill>
                    <a:srgbClr val="FFCB25"/>
                  </a:solidFill>
                  <a:latin typeface="Poppins"/>
                  <a:ea typeface="Poppins"/>
                  <a:cs typeface="Poppins"/>
                  <a:sym typeface="Poppins"/>
                </a:rPr>
                <a:t>NOT to be sold as is or modified!</a:t>
              </a:r>
              <a:endParaRPr b="1" sz="2200">
                <a:solidFill>
                  <a:srgbClr val="FFCB25"/>
                </a:solidFill>
                <a:latin typeface="Poppins"/>
                <a:ea typeface="Poppins"/>
                <a:cs typeface="Poppins"/>
                <a:sym typeface="Poppins"/>
              </a:endParaRPr>
            </a:p>
            <a:p>
              <a:pPr indent="0" lvl="0" marL="0" rtl="0" algn="l">
                <a:spcBef>
                  <a:spcPts val="0"/>
                </a:spcBef>
                <a:spcAft>
                  <a:spcPts val="0"/>
                </a:spcAft>
                <a:buNone/>
              </a:pPr>
              <a:r>
                <a:rPr lang="en" sz="2000">
                  <a:solidFill>
                    <a:srgbClr val="3F3F3F"/>
                  </a:solidFill>
                  <a:latin typeface="Poppins"/>
                  <a:ea typeface="Poppins"/>
                  <a:cs typeface="Poppins"/>
                  <a:sym typeface="Poppins"/>
                </a:rPr>
                <a:t>Read </a:t>
              </a:r>
              <a:r>
                <a:rPr lang="en" sz="2000" u="sng">
                  <a:solidFill>
                    <a:srgbClr val="3F3F3F"/>
                  </a:solidFill>
                  <a:latin typeface="Poppins"/>
                  <a:ea typeface="Poppins"/>
                  <a:cs typeface="Poppins"/>
                  <a:sym typeface="Poppins"/>
                  <a:hlinkClick r:id="rId4">
                    <a:extLst>
                      <a:ext uri="{A12FA001-AC4F-418D-AE19-62706E023703}">
                        <ahyp:hlinkClr val="tx"/>
                      </a:ext>
                    </a:extLst>
                  </a:hlinkClick>
                </a:rPr>
                <a:t>FAQ</a:t>
              </a:r>
              <a:r>
                <a:rPr b="1" lang="en" sz="3300">
                  <a:solidFill>
                    <a:srgbClr val="FFCB25"/>
                  </a:solidFill>
                  <a:latin typeface="Poppins"/>
                  <a:ea typeface="Poppins"/>
                  <a:cs typeface="Poppins"/>
                  <a:sym typeface="Poppins"/>
                </a:rPr>
                <a:t> </a:t>
              </a:r>
              <a:r>
                <a:rPr lang="en" sz="2000">
                  <a:solidFill>
                    <a:srgbClr val="3F3F3F"/>
                  </a:solidFill>
                  <a:latin typeface="Poppins"/>
                  <a:ea typeface="Poppins"/>
                  <a:cs typeface="Poppins"/>
                  <a:sym typeface="Poppins"/>
                </a:rPr>
                <a:t>on slidesmania.com</a:t>
              </a:r>
              <a:endParaRPr sz="2000">
                <a:solidFill>
                  <a:srgbClr val="3F3F3F"/>
                </a:solidFill>
                <a:latin typeface="Poppins"/>
                <a:ea typeface="Poppins"/>
                <a:cs typeface="Poppins"/>
                <a:sym typeface="Poppins"/>
              </a:endParaRPr>
            </a:p>
          </p:txBody>
        </p:sp>
        <p:cxnSp>
          <p:nvCxnSpPr>
            <p:cNvPr id="117" name="Google Shape;117;p16"/>
            <p:cNvCxnSpPr/>
            <p:nvPr/>
          </p:nvCxnSpPr>
          <p:spPr>
            <a:xfrm>
              <a:off x="10423367" y="5688858"/>
              <a:ext cx="1495200" cy="12900"/>
            </a:xfrm>
            <a:prstGeom prst="straightConnector1">
              <a:avLst/>
            </a:prstGeom>
            <a:noFill/>
            <a:ln cap="flat" cmpd="sng" w="38100">
              <a:solidFill>
                <a:srgbClr val="FFCB25"/>
              </a:solidFill>
              <a:prstDash val="solid"/>
              <a:round/>
              <a:headEnd len="med" w="med" type="none"/>
              <a:tailEnd len="med" w="med" type="none"/>
            </a:ln>
          </p:spPr>
        </p:cxnSp>
        <p:pic>
          <p:nvPicPr>
            <p:cNvPr id="118" name="Google Shape;118;p16">
              <a:hlinkClick r:id="rId5"/>
            </p:cNvPr>
            <p:cNvPicPr preferRelativeResize="0"/>
            <p:nvPr/>
          </p:nvPicPr>
          <p:blipFill>
            <a:blip r:embed="rId6">
              <a:alphaModFix/>
            </a:blip>
            <a:stretch>
              <a:fillRect/>
            </a:stretch>
          </p:blipFill>
          <p:spPr>
            <a:xfrm>
              <a:off x="8982558" y="5912306"/>
              <a:ext cx="713232" cy="637863"/>
            </a:xfrm>
            <a:prstGeom prst="rect">
              <a:avLst/>
            </a:prstGeom>
            <a:noFill/>
            <a:ln>
              <a:noFill/>
            </a:ln>
          </p:spPr>
        </p:pic>
        <p:pic>
          <p:nvPicPr>
            <p:cNvPr id="119" name="Google Shape;119;p16">
              <a:hlinkClick r:id="rId7"/>
            </p:cNvPr>
            <p:cNvPicPr preferRelativeResize="0"/>
            <p:nvPr/>
          </p:nvPicPr>
          <p:blipFill>
            <a:blip r:embed="rId8">
              <a:alphaModFix/>
            </a:blip>
            <a:stretch>
              <a:fillRect/>
            </a:stretch>
          </p:blipFill>
          <p:spPr>
            <a:xfrm>
              <a:off x="9764428" y="5916798"/>
              <a:ext cx="708660" cy="628879"/>
            </a:xfrm>
            <a:prstGeom prst="rect">
              <a:avLst/>
            </a:prstGeom>
            <a:noFill/>
            <a:ln>
              <a:noFill/>
            </a:ln>
          </p:spPr>
        </p:pic>
        <p:pic>
          <p:nvPicPr>
            <p:cNvPr id="120" name="Google Shape;120;p16">
              <a:hlinkClick r:id="rId9"/>
            </p:cNvPr>
            <p:cNvPicPr preferRelativeResize="0"/>
            <p:nvPr/>
          </p:nvPicPr>
          <p:blipFill>
            <a:blip r:embed="rId10">
              <a:alphaModFix/>
            </a:blip>
            <a:stretch>
              <a:fillRect/>
            </a:stretch>
          </p:blipFill>
          <p:spPr>
            <a:xfrm>
              <a:off x="10541715" y="5905569"/>
              <a:ext cx="612648" cy="624387"/>
            </a:xfrm>
            <a:prstGeom prst="rect">
              <a:avLst/>
            </a:prstGeom>
            <a:noFill/>
            <a:ln>
              <a:noFill/>
            </a:ln>
          </p:spPr>
        </p:pic>
        <p:pic>
          <p:nvPicPr>
            <p:cNvPr id="121" name="Google Shape;121;p16">
              <a:hlinkClick r:id="rId11"/>
            </p:cNvPr>
            <p:cNvPicPr preferRelativeResize="0"/>
            <p:nvPr/>
          </p:nvPicPr>
          <p:blipFill>
            <a:blip r:embed="rId12">
              <a:alphaModFix/>
            </a:blip>
            <a:stretch>
              <a:fillRect/>
            </a:stretch>
          </p:blipFill>
          <p:spPr>
            <a:xfrm>
              <a:off x="11219049" y="5916799"/>
              <a:ext cx="699516" cy="601927"/>
            </a:xfrm>
            <a:prstGeom prst="rect">
              <a:avLst/>
            </a:prstGeom>
            <a:noFill/>
            <a:ln>
              <a:noFill/>
            </a:ln>
          </p:spPr>
        </p:pic>
        <p:sp>
          <p:nvSpPr>
            <p:cNvPr id="122" name="Google Shape;122;p16"/>
            <p:cNvSpPr txBox="1"/>
            <p:nvPr/>
          </p:nvSpPr>
          <p:spPr>
            <a:xfrm>
              <a:off x="7072500" y="4813375"/>
              <a:ext cx="4915500" cy="1001100"/>
            </a:xfrm>
            <a:prstGeom prst="rect">
              <a:avLst/>
            </a:prstGeom>
            <a:noFill/>
            <a:ln>
              <a:noFill/>
            </a:ln>
          </p:spPr>
          <p:txBody>
            <a:bodyPr anchorCtr="0" anchor="t" bIns="68575" lIns="68575" spcFirstLastPara="1" rIns="68575" wrap="square" tIns="68575">
              <a:noAutofit/>
            </a:bodyPr>
            <a:lstStyle/>
            <a:p>
              <a:pPr indent="0" lvl="0" marL="0" rtl="0" algn="r">
                <a:spcBef>
                  <a:spcPts val="0"/>
                </a:spcBef>
                <a:spcAft>
                  <a:spcPts val="0"/>
                </a:spcAft>
                <a:buNone/>
              </a:pPr>
              <a:r>
                <a:rPr b="1" lang="en" sz="1800">
                  <a:solidFill>
                    <a:srgbClr val="252525"/>
                  </a:solidFill>
                  <a:latin typeface="Homemade Apple"/>
                  <a:ea typeface="Homemade Apple"/>
                  <a:cs typeface="Homemade Apple"/>
                  <a:sym typeface="Homemade Apple"/>
                </a:rPr>
                <a:t>Sharing is caring!</a:t>
              </a:r>
              <a:endParaRPr b="1" sz="1800">
                <a:solidFill>
                  <a:srgbClr val="252525"/>
                </a:solidFill>
                <a:latin typeface="Homemade Apple"/>
                <a:ea typeface="Homemade Apple"/>
                <a:cs typeface="Homemade Apple"/>
                <a:sym typeface="Homemade Apple"/>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p:nvPr/>
        </p:nvSpPr>
        <p:spPr>
          <a:xfrm>
            <a:off x="4475242" y="723544"/>
            <a:ext cx="4668900" cy="44199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9" name="Google Shape;19;p3"/>
          <p:cNvSpPr/>
          <p:nvPr/>
        </p:nvSpPr>
        <p:spPr>
          <a:xfrm>
            <a:off x="8933646" y="3175238"/>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20" name="Google Shape;20;p3"/>
          <p:cNvSpPr/>
          <p:nvPr/>
        </p:nvSpPr>
        <p:spPr>
          <a:xfrm>
            <a:off x="0" y="0"/>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21" name="Google Shape;21;p3"/>
          <p:cNvSpPr txBox="1"/>
          <p:nvPr>
            <p:ph type="title"/>
          </p:nvPr>
        </p:nvSpPr>
        <p:spPr>
          <a:xfrm>
            <a:off x="2449550" y="1234706"/>
            <a:ext cx="4070100" cy="3341400"/>
          </a:xfrm>
          <a:prstGeom prst="rect">
            <a:avLst/>
          </a:prstGeom>
        </p:spPr>
        <p:txBody>
          <a:bodyPr anchorCtr="0" anchor="ctr" bIns="91425" lIns="91425" spcFirstLastPara="1" rIns="91425" wrap="square" tIns="91425">
            <a:noAutofit/>
          </a:bodyPr>
          <a:lstStyle>
            <a:lvl1pPr indent="0" lvl="0" marL="0" marR="0" rtl="0" algn="l">
              <a:lnSpc>
                <a:spcPct val="70000"/>
              </a:lnSpc>
              <a:spcBef>
                <a:spcPts val="0"/>
              </a:spcBef>
              <a:spcAft>
                <a:spcPts val="0"/>
              </a:spcAft>
              <a:buNone/>
              <a:defRPr sz="7200"/>
            </a:lvl1pPr>
            <a:lvl2pPr lvl="1">
              <a:spcBef>
                <a:spcPts val="0"/>
              </a:spcBef>
              <a:spcAft>
                <a:spcPts val="0"/>
              </a:spcAft>
              <a:buSzPts val="7200"/>
              <a:buNone/>
              <a:defRPr b="1" sz="7200"/>
            </a:lvl2pPr>
            <a:lvl3pPr lvl="2">
              <a:spcBef>
                <a:spcPts val="0"/>
              </a:spcBef>
              <a:spcAft>
                <a:spcPts val="0"/>
              </a:spcAft>
              <a:buSzPts val="7200"/>
              <a:buNone/>
              <a:defRPr b="1" sz="7200"/>
            </a:lvl3pPr>
            <a:lvl4pPr lvl="3">
              <a:spcBef>
                <a:spcPts val="0"/>
              </a:spcBef>
              <a:spcAft>
                <a:spcPts val="0"/>
              </a:spcAft>
              <a:buSzPts val="7200"/>
              <a:buNone/>
              <a:defRPr b="1" sz="7200"/>
            </a:lvl4pPr>
            <a:lvl5pPr lvl="4">
              <a:spcBef>
                <a:spcPts val="0"/>
              </a:spcBef>
              <a:spcAft>
                <a:spcPts val="0"/>
              </a:spcAft>
              <a:buSzPts val="7200"/>
              <a:buNone/>
              <a:defRPr b="1" sz="7200"/>
            </a:lvl5pPr>
            <a:lvl6pPr lvl="5">
              <a:spcBef>
                <a:spcPts val="0"/>
              </a:spcBef>
              <a:spcAft>
                <a:spcPts val="0"/>
              </a:spcAft>
              <a:buSzPts val="7200"/>
              <a:buNone/>
              <a:defRPr b="1" sz="7200"/>
            </a:lvl6pPr>
            <a:lvl7pPr lvl="6">
              <a:spcBef>
                <a:spcPts val="0"/>
              </a:spcBef>
              <a:spcAft>
                <a:spcPts val="0"/>
              </a:spcAft>
              <a:buSzPts val="7200"/>
              <a:buNone/>
              <a:defRPr b="1" sz="7200"/>
            </a:lvl7pPr>
            <a:lvl8pPr lvl="7">
              <a:spcBef>
                <a:spcPts val="0"/>
              </a:spcBef>
              <a:spcAft>
                <a:spcPts val="0"/>
              </a:spcAft>
              <a:buSzPts val="7200"/>
              <a:buNone/>
              <a:defRPr b="1" sz="7200"/>
            </a:lvl8pPr>
            <a:lvl9pPr lvl="8">
              <a:spcBef>
                <a:spcPts val="0"/>
              </a:spcBef>
              <a:spcAft>
                <a:spcPts val="0"/>
              </a:spcAft>
              <a:buSzPts val="7200"/>
              <a:buNone/>
              <a:defRPr b="1" sz="7200"/>
            </a:lvl9pPr>
          </a:lstStyle>
          <a:p/>
        </p:txBody>
      </p:sp>
      <p:sp>
        <p:nvSpPr>
          <p:cNvPr id="22" name="Google Shape;22;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flipH="1">
            <a:off x="3737400" y="4581506"/>
            <a:ext cx="5406600" cy="5619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25" name="Google Shape;25;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26" name="Google Shape;26;p4"/>
          <p:cNvSpPr/>
          <p:nvPr/>
        </p:nvSpPr>
        <p:spPr>
          <a:xfrm flipH="1">
            <a:off x="7165" y="723506"/>
            <a:ext cx="1568700" cy="44199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27" name="Google Shape;27;p4"/>
          <p:cNvSpPr/>
          <p:nvPr/>
        </p:nvSpPr>
        <p:spPr>
          <a:xfrm flipH="1">
            <a:off x="-2" y="3175200"/>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28" name="Google Shape;28;p4"/>
          <p:cNvSpPr txBox="1"/>
          <p:nvPr>
            <p:ph type="title"/>
          </p:nvPr>
        </p:nvSpPr>
        <p:spPr>
          <a:xfrm>
            <a:off x="1987761" y="502181"/>
            <a:ext cx="6844800" cy="1222200"/>
          </a:xfrm>
          <a:prstGeom prst="rect">
            <a:avLst/>
          </a:prstGeom>
        </p:spPr>
        <p:txBody>
          <a:bodyPr anchorCtr="0" anchor="t" bIns="91425" lIns="91425" spcFirstLastPara="1" rIns="91425" wrap="square" tIns="91425">
            <a:noAutofit/>
          </a:bodyPr>
          <a:lstStyle>
            <a:lvl1pPr lvl="0">
              <a:spcBef>
                <a:spcPts val="0"/>
              </a:spcBef>
              <a:spcAft>
                <a:spcPts val="0"/>
              </a:spcAft>
              <a:buSzPts val="5200"/>
              <a:buNone/>
              <a:defRPr/>
            </a:lvl1pPr>
            <a:lvl2pPr lvl="1">
              <a:spcBef>
                <a:spcPts val="0"/>
              </a:spcBef>
              <a:spcAft>
                <a:spcPts val="0"/>
              </a:spcAft>
              <a:buSzPts val="5200"/>
              <a:buNone/>
              <a:defRPr/>
            </a:lvl2pPr>
            <a:lvl3pPr lvl="2">
              <a:spcBef>
                <a:spcPts val="0"/>
              </a:spcBef>
              <a:spcAft>
                <a:spcPts val="0"/>
              </a:spcAft>
              <a:buSzPts val="5200"/>
              <a:buNone/>
              <a:defRPr/>
            </a:lvl3pPr>
            <a:lvl4pPr lvl="3">
              <a:spcBef>
                <a:spcPts val="0"/>
              </a:spcBef>
              <a:spcAft>
                <a:spcPts val="0"/>
              </a:spcAft>
              <a:buSzPts val="5200"/>
              <a:buNone/>
              <a:defRPr/>
            </a:lvl4pPr>
            <a:lvl5pPr lvl="4">
              <a:spcBef>
                <a:spcPts val="0"/>
              </a:spcBef>
              <a:spcAft>
                <a:spcPts val="0"/>
              </a:spcAft>
              <a:buSzPts val="5200"/>
              <a:buNone/>
              <a:defRPr/>
            </a:lvl5pPr>
            <a:lvl6pPr lvl="5">
              <a:spcBef>
                <a:spcPts val="0"/>
              </a:spcBef>
              <a:spcAft>
                <a:spcPts val="0"/>
              </a:spcAft>
              <a:buSzPts val="5200"/>
              <a:buNone/>
              <a:defRPr/>
            </a:lvl6pPr>
            <a:lvl7pPr lvl="6">
              <a:spcBef>
                <a:spcPts val="0"/>
              </a:spcBef>
              <a:spcAft>
                <a:spcPts val="0"/>
              </a:spcAft>
              <a:buSzPts val="5200"/>
              <a:buNone/>
              <a:defRPr/>
            </a:lvl7pPr>
            <a:lvl8pPr lvl="7">
              <a:spcBef>
                <a:spcPts val="0"/>
              </a:spcBef>
              <a:spcAft>
                <a:spcPts val="0"/>
              </a:spcAft>
              <a:buSzPts val="5200"/>
              <a:buNone/>
              <a:defRPr/>
            </a:lvl8pPr>
            <a:lvl9pPr lvl="8">
              <a:spcBef>
                <a:spcPts val="0"/>
              </a:spcBef>
              <a:spcAft>
                <a:spcPts val="0"/>
              </a:spcAft>
              <a:buSzPts val="5200"/>
              <a:buNone/>
              <a:defRPr/>
            </a:lvl9pPr>
          </a:lstStyle>
          <a:p/>
        </p:txBody>
      </p:sp>
      <p:sp>
        <p:nvSpPr>
          <p:cNvPr id="29" name="Google Shape;29;p4"/>
          <p:cNvSpPr txBox="1"/>
          <p:nvPr>
            <p:ph idx="1" type="body"/>
          </p:nvPr>
        </p:nvSpPr>
        <p:spPr>
          <a:xfrm>
            <a:off x="1987761" y="2067710"/>
            <a:ext cx="6844800" cy="2558400"/>
          </a:xfrm>
          <a:prstGeom prst="rect">
            <a:avLst/>
          </a:prstGeom>
        </p:spPr>
        <p:txBody>
          <a:bodyPr anchorCtr="0" anchor="t" bIns="91425" lIns="91425" spcFirstLastPara="1" rIns="91425" wrap="square" tIns="91425">
            <a:noAutofit/>
          </a:bodyPr>
          <a:lstStyle>
            <a:lvl1pPr indent="-368300" lvl="0" marL="457200">
              <a:spcBef>
                <a:spcPts val="0"/>
              </a:spcBef>
              <a:spcAft>
                <a:spcPts val="0"/>
              </a:spcAft>
              <a:buSzPts val="2200"/>
              <a:buChar char="●"/>
              <a:defRPr/>
            </a:lvl1pPr>
            <a:lvl2pPr indent="-368300" lvl="1" marL="914400">
              <a:spcBef>
                <a:spcPts val="1600"/>
              </a:spcBef>
              <a:spcAft>
                <a:spcPts val="0"/>
              </a:spcAft>
              <a:buSzPts val="2200"/>
              <a:buChar char="○"/>
              <a:defRPr/>
            </a:lvl2pPr>
            <a:lvl3pPr indent="-368300" lvl="2" marL="1371600">
              <a:spcBef>
                <a:spcPts val="1600"/>
              </a:spcBef>
              <a:spcAft>
                <a:spcPts val="0"/>
              </a:spcAft>
              <a:buSzPts val="2200"/>
              <a:buChar char="■"/>
              <a:defRPr/>
            </a:lvl3pPr>
            <a:lvl4pPr indent="-368300" lvl="3" marL="1828800">
              <a:spcBef>
                <a:spcPts val="1600"/>
              </a:spcBef>
              <a:spcAft>
                <a:spcPts val="0"/>
              </a:spcAft>
              <a:buSzPts val="2200"/>
              <a:buChar char="●"/>
              <a:defRPr/>
            </a:lvl4pPr>
            <a:lvl5pPr indent="-368300" lvl="4" marL="2286000">
              <a:spcBef>
                <a:spcPts val="1600"/>
              </a:spcBef>
              <a:spcAft>
                <a:spcPts val="0"/>
              </a:spcAft>
              <a:buSzPts val="2200"/>
              <a:buChar char="○"/>
              <a:defRPr/>
            </a:lvl5pPr>
            <a:lvl6pPr indent="-368300" lvl="5" marL="2743200">
              <a:spcBef>
                <a:spcPts val="1600"/>
              </a:spcBef>
              <a:spcAft>
                <a:spcPts val="0"/>
              </a:spcAft>
              <a:buSzPts val="2200"/>
              <a:buChar char="■"/>
              <a:defRPr/>
            </a:lvl6pPr>
            <a:lvl7pPr indent="-368300" lvl="6" marL="3200400">
              <a:spcBef>
                <a:spcPts val="1600"/>
              </a:spcBef>
              <a:spcAft>
                <a:spcPts val="0"/>
              </a:spcAft>
              <a:buSzPts val="2200"/>
              <a:buChar char="●"/>
              <a:defRPr/>
            </a:lvl7pPr>
            <a:lvl8pPr indent="-368300" lvl="7" marL="3657600">
              <a:spcBef>
                <a:spcPts val="1600"/>
              </a:spcBef>
              <a:spcAft>
                <a:spcPts val="0"/>
              </a:spcAft>
              <a:buSzPts val="2200"/>
              <a:buChar char="○"/>
              <a:defRPr/>
            </a:lvl8pPr>
            <a:lvl9pPr indent="-368300" lvl="8" marL="4114800">
              <a:spcBef>
                <a:spcPts val="1600"/>
              </a:spcBef>
              <a:spcAft>
                <a:spcPts val="1600"/>
              </a:spcAft>
              <a:buSzPts val="2200"/>
              <a:buChar char="■"/>
              <a:defRPr/>
            </a:lvl9pPr>
          </a:lstStyle>
          <a:p/>
        </p:txBody>
      </p:sp>
      <p:sp>
        <p:nvSpPr>
          <p:cNvPr id="30" name="Google Shape;30;p4"/>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flipH="1">
            <a:off x="7186" y="-94"/>
            <a:ext cx="1390200" cy="51435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33" name="Google Shape;33;p5"/>
          <p:cNvSpPr txBox="1"/>
          <p:nvPr>
            <p:ph type="title"/>
          </p:nvPr>
        </p:nvSpPr>
        <p:spPr>
          <a:xfrm>
            <a:off x="1754363" y="458775"/>
            <a:ext cx="6391500" cy="572700"/>
          </a:xfrm>
          <a:prstGeom prst="rect">
            <a:avLst/>
          </a:prstGeom>
        </p:spPr>
        <p:txBody>
          <a:bodyPr anchorCtr="0" anchor="t" bIns="91425" lIns="91425" spcFirstLastPara="1" rIns="91425" wrap="square" tIns="91425">
            <a:noAutofit/>
          </a:bodyPr>
          <a:lstStyle>
            <a:lvl1pPr lvl="0">
              <a:spcBef>
                <a:spcPts val="0"/>
              </a:spcBef>
              <a:spcAft>
                <a:spcPts val="0"/>
              </a:spcAft>
              <a:buSzPts val="5200"/>
              <a:buNone/>
              <a:defRPr/>
            </a:lvl1pPr>
            <a:lvl2pPr lvl="1">
              <a:spcBef>
                <a:spcPts val="0"/>
              </a:spcBef>
              <a:spcAft>
                <a:spcPts val="0"/>
              </a:spcAft>
              <a:buSzPts val="5200"/>
              <a:buNone/>
              <a:defRPr/>
            </a:lvl2pPr>
            <a:lvl3pPr lvl="2">
              <a:spcBef>
                <a:spcPts val="0"/>
              </a:spcBef>
              <a:spcAft>
                <a:spcPts val="0"/>
              </a:spcAft>
              <a:buSzPts val="5200"/>
              <a:buNone/>
              <a:defRPr/>
            </a:lvl3pPr>
            <a:lvl4pPr lvl="3">
              <a:spcBef>
                <a:spcPts val="0"/>
              </a:spcBef>
              <a:spcAft>
                <a:spcPts val="0"/>
              </a:spcAft>
              <a:buSzPts val="5200"/>
              <a:buNone/>
              <a:defRPr/>
            </a:lvl4pPr>
            <a:lvl5pPr lvl="4">
              <a:spcBef>
                <a:spcPts val="0"/>
              </a:spcBef>
              <a:spcAft>
                <a:spcPts val="0"/>
              </a:spcAft>
              <a:buSzPts val="5200"/>
              <a:buNone/>
              <a:defRPr/>
            </a:lvl5pPr>
            <a:lvl6pPr lvl="5">
              <a:spcBef>
                <a:spcPts val="0"/>
              </a:spcBef>
              <a:spcAft>
                <a:spcPts val="0"/>
              </a:spcAft>
              <a:buSzPts val="5200"/>
              <a:buNone/>
              <a:defRPr/>
            </a:lvl6pPr>
            <a:lvl7pPr lvl="6">
              <a:spcBef>
                <a:spcPts val="0"/>
              </a:spcBef>
              <a:spcAft>
                <a:spcPts val="0"/>
              </a:spcAft>
              <a:buSzPts val="5200"/>
              <a:buNone/>
              <a:defRPr/>
            </a:lvl7pPr>
            <a:lvl8pPr lvl="7">
              <a:spcBef>
                <a:spcPts val="0"/>
              </a:spcBef>
              <a:spcAft>
                <a:spcPts val="0"/>
              </a:spcAft>
              <a:buSzPts val="5200"/>
              <a:buNone/>
              <a:defRPr/>
            </a:lvl8pPr>
            <a:lvl9pPr lvl="8">
              <a:spcBef>
                <a:spcPts val="0"/>
              </a:spcBef>
              <a:spcAft>
                <a:spcPts val="0"/>
              </a:spcAft>
              <a:buSzPts val="5200"/>
              <a:buNone/>
              <a:defRPr/>
            </a:lvl9pPr>
          </a:lstStyle>
          <a:p/>
        </p:txBody>
      </p:sp>
      <p:sp>
        <p:nvSpPr>
          <p:cNvPr id="34" name="Google Shape;34;p5"/>
          <p:cNvSpPr txBox="1"/>
          <p:nvPr>
            <p:ph idx="1" type="body"/>
          </p:nvPr>
        </p:nvSpPr>
        <p:spPr>
          <a:xfrm>
            <a:off x="1754363" y="1722244"/>
            <a:ext cx="3322800" cy="284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sz="1800"/>
            </a:lvl1pPr>
            <a:lvl2pPr indent="-342900" lvl="1" marL="914400">
              <a:spcBef>
                <a:spcPts val="1600"/>
              </a:spcBef>
              <a:spcAft>
                <a:spcPts val="0"/>
              </a:spcAft>
              <a:buSzPts val="1800"/>
              <a:buChar char="○"/>
              <a:defRPr sz="1800"/>
            </a:lvl2pPr>
            <a:lvl3pPr indent="-342900" lvl="2" marL="1371600">
              <a:spcBef>
                <a:spcPts val="1600"/>
              </a:spcBef>
              <a:spcAft>
                <a:spcPts val="0"/>
              </a:spcAft>
              <a:buSzPts val="1800"/>
              <a:buChar char="■"/>
              <a:defRPr sz="1800"/>
            </a:lvl3pPr>
            <a:lvl4pPr indent="-342900" lvl="3" marL="1828800">
              <a:spcBef>
                <a:spcPts val="1600"/>
              </a:spcBef>
              <a:spcAft>
                <a:spcPts val="0"/>
              </a:spcAft>
              <a:buSzPts val="1800"/>
              <a:buChar char="●"/>
              <a:defRPr sz="1800"/>
            </a:lvl4pPr>
            <a:lvl5pPr indent="-342900" lvl="4" marL="2286000">
              <a:spcBef>
                <a:spcPts val="1600"/>
              </a:spcBef>
              <a:spcAft>
                <a:spcPts val="0"/>
              </a:spcAft>
              <a:buSzPts val="1800"/>
              <a:buChar char="○"/>
              <a:defRPr sz="1800"/>
            </a:lvl5pPr>
            <a:lvl6pPr indent="-342900" lvl="5" marL="2743200">
              <a:spcBef>
                <a:spcPts val="1600"/>
              </a:spcBef>
              <a:spcAft>
                <a:spcPts val="0"/>
              </a:spcAft>
              <a:buSzPts val="1800"/>
              <a:buChar char="■"/>
              <a:defRPr sz="1800"/>
            </a:lvl6pPr>
            <a:lvl7pPr indent="-342900" lvl="6" marL="3200400">
              <a:spcBef>
                <a:spcPts val="1600"/>
              </a:spcBef>
              <a:spcAft>
                <a:spcPts val="0"/>
              </a:spcAft>
              <a:buSzPts val="1800"/>
              <a:buChar char="●"/>
              <a:defRPr sz="1800"/>
            </a:lvl7pPr>
            <a:lvl8pPr indent="-342900" lvl="7" marL="3657600">
              <a:spcBef>
                <a:spcPts val="1600"/>
              </a:spcBef>
              <a:spcAft>
                <a:spcPts val="0"/>
              </a:spcAft>
              <a:buSzPts val="1800"/>
              <a:buChar char="○"/>
              <a:defRPr sz="1800"/>
            </a:lvl8pPr>
            <a:lvl9pPr indent="-342900" lvl="8" marL="4114800">
              <a:spcBef>
                <a:spcPts val="1600"/>
              </a:spcBef>
              <a:spcAft>
                <a:spcPts val="1600"/>
              </a:spcAft>
              <a:buSzPts val="1800"/>
              <a:buChar char="■"/>
              <a:defRPr sz="1800"/>
            </a:lvl9pPr>
          </a:lstStyle>
          <a:p/>
        </p:txBody>
      </p:sp>
      <p:sp>
        <p:nvSpPr>
          <p:cNvPr id="35" name="Google Shape;35;p5"/>
          <p:cNvSpPr txBox="1"/>
          <p:nvPr>
            <p:ph idx="2" type="body"/>
          </p:nvPr>
        </p:nvSpPr>
        <p:spPr>
          <a:xfrm>
            <a:off x="5509664" y="1722244"/>
            <a:ext cx="3322800" cy="284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sz="1800"/>
            </a:lvl1pPr>
            <a:lvl2pPr indent="-342900" lvl="1" marL="914400">
              <a:spcBef>
                <a:spcPts val="1600"/>
              </a:spcBef>
              <a:spcAft>
                <a:spcPts val="0"/>
              </a:spcAft>
              <a:buSzPts val="1800"/>
              <a:buChar char="○"/>
              <a:defRPr sz="1800"/>
            </a:lvl2pPr>
            <a:lvl3pPr indent="-342900" lvl="2" marL="1371600">
              <a:spcBef>
                <a:spcPts val="1600"/>
              </a:spcBef>
              <a:spcAft>
                <a:spcPts val="0"/>
              </a:spcAft>
              <a:buSzPts val="1800"/>
              <a:buChar char="■"/>
              <a:defRPr sz="1800"/>
            </a:lvl3pPr>
            <a:lvl4pPr indent="-342900" lvl="3" marL="1828800">
              <a:spcBef>
                <a:spcPts val="1600"/>
              </a:spcBef>
              <a:spcAft>
                <a:spcPts val="0"/>
              </a:spcAft>
              <a:buSzPts val="1800"/>
              <a:buChar char="●"/>
              <a:defRPr sz="1800"/>
            </a:lvl4pPr>
            <a:lvl5pPr indent="-342900" lvl="4" marL="2286000">
              <a:spcBef>
                <a:spcPts val="1600"/>
              </a:spcBef>
              <a:spcAft>
                <a:spcPts val="0"/>
              </a:spcAft>
              <a:buSzPts val="1800"/>
              <a:buChar char="○"/>
              <a:defRPr sz="1800"/>
            </a:lvl5pPr>
            <a:lvl6pPr indent="-342900" lvl="5" marL="2743200">
              <a:spcBef>
                <a:spcPts val="1600"/>
              </a:spcBef>
              <a:spcAft>
                <a:spcPts val="0"/>
              </a:spcAft>
              <a:buSzPts val="1800"/>
              <a:buChar char="■"/>
              <a:defRPr sz="1800"/>
            </a:lvl6pPr>
            <a:lvl7pPr indent="-342900" lvl="6" marL="3200400">
              <a:spcBef>
                <a:spcPts val="1600"/>
              </a:spcBef>
              <a:spcAft>
                <a:spcPts val="0"/>
              </a:spcAft>
              <a:buSzPts val="1800"/>
              <a:buChar char="●"/>
              <a:defRPr sz="1800"/>
            </a:lvl7pPr>
            <a:lvl8pPr indent="-342900" lvl="7" marL="3657600">
              <a:spcBef>
                <a:spcPts val="1600"/>
              </a:spcBef>
              <a:spcAft>
                <a:spcPts val="0"/>
              </a:spcAft>
              <a:buSzPts val="1800"/>
              <a:buChar char="○"/>
              <a:defRPr sz="1800"/>
            </a:lvl8pPr>
            <a:lvl9pPr indent="-342900" lvl="8" marL="4114800">
              <a:spcBef>
                <a:spcPts val="1600"/>
              </a:spcBef>
              <a:spcAft>
                <a:spcPts val="1600"/>
              </a:spcAft>
              <a:buSzPts val="1800"/>
              <a:buChar char="■"/>
              <a:defRPr sz="1800"/>
            </a:lvl9pPr>
          </a:lstStyle>
          <a:p/>
        </p:txBody>
      </p:sp>
      <p:sp>
        <p:nvSpPr>
          <p:cNvPr id="36" name="Google Shape;36;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37" name="Google Shape;37;p5"/>
          <p:cNvSpPr/>
          <p:nvPr/>
        </p:nvSpPr>
        <p:spPr>
          <a:xfrm flipH="1">
            <a:off x="-2" y="3175200"/>
            <a:ext cx="217800" cy="1968300"/>
          </a:xfrm>
          <a:prstGeom prst="rect">
            <a:avLst/>
          </a:prstGeom>
          <a:solidFill>
            <a:schemeClr val="dk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38" name="Google Shape;38;p5"/>
          <p:cNvSpPr/>
          <p:nvPr/>
        </p:nvSpPr>
        <p:spPr>
          <a:xfrm>
            <a:off x="8926202" y="-94"/>
            <a:ext cx="217800" cy="19683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39" name="Google Shape;39;p5"/>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TITLE_AND_TWO_COLUMNS_1">
    <p:spTree>
      <p:nvGrpSpPr>
        <p:cNvPr id="40" name="Shape 40"/>
        <p:cNvGrpSpPr/>
        <p:nvPr/>
      </p:nvGrpSpPr>
      <p:grpSpPr>
        <a:xfrm>
          <a:off x="0" y="0"/>
          <a:ext cx="0" cy="0"/>
          <a:chOff x="0" y="0"/>
          <a:chExt cx="0" cy="0"/>
        </a:xfrm>
      </p:grpSpPr>
      <p:sp>
        <p:nvSpPr>
          <p:cNvPr id="41" name="Google Shape;41;p6"/>
          <p:cNvSpPr/>
          <p:nvPr/>
        </p:nvSpPr>
        <p:spPr>
          <a:xfrm>
            <a:off x="1548415" y="-23944"/>
            <a:ext cx="7588500" cy="10416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42" name="Google Shape;42;p6"/>
          <p:cNvSpPr/>
          <p:nvPr/>
        </p:nvSpPr>
        <p:spPr>
          <a:xfrm>
            <a:off x="8926202" y="-23894"/>
            <a:ext cx="217800" cy="10416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43" name="Google Shape;43;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5200"/>
              <a:buNone/>
              <a:defRPr/>
            </a:lvl1pPr>
            <a:lvl2pPr lvl="1" rtl="0">
              <a:spcBef>
                <a:spcPts val="0"/>
              </a:spcBef>
              <a:spcAft>
                <a:spcPts val="0"/>
              </a:spcAft>
              <a:buSzPts val="5200"/>
              <a:buNone/>
              <a:defRPr/>
            </a:lvl2pPr>
            <a:lvl3pPr lvl="2" rtl="0">
              <a:spcBef>
                <a:spcPts val="0"/>
              </a:spcBef>
              <a:spcAft>
                <a:spcPts val="0"/>
              </a:spcAft>
              <a:buSzPts val="5200"/>
              <a:buNone/>
              <a:defRPr/>
            </a:lvl3pPr>
            <a:lvl4pPr lvl="3" rtl="0">
              <a:spcBef>
                <a:spcPts val="0"/>
              </a:spcBef>
              <a:spcAft>
                <a:spcPts val="0"/>
              </a:spcAft>
              <a:buSzPts val="5200"/>
              <a:buNone/>
              <a:defRPr/>
            </a:lvl4pPr>
            <a:lvl5pPr lvl="4" rtl="0">
              <a:spcBef>
                <a:spcPts val="0"/>
              </a:spcBef>
              <a:spcAft>
                <a:spcPts val="0"/>
              </a:spcAft>
              <a:buSzPts val="5200"/>
              <a:buNone/>
              <a:defRPr/>
            </a:lvl5pPr>
            <a:lvl6pPr lvl="5" rtl="0">
              <a:spcBef>
                <a:spcPts val="0"/>
              </a:spcBef>
              <a:spcAft>
                <a:spcPts val="0"/>
              </a:spcAft>
              <a:buSzPts val="5200"/>
              <a:buNone/>
              <a:defRPr/>
            </a:lvl6pPr>
            <a:lvl7pPr lvl="6" rtl="0">
              <a:spcBef>
                <a:spcPts val="0"/>
              </a:spcBef>
              <a:spcAft>
                <a:spcPts val="0"/>
              </a:spcAft>
              <a:buSzPts val="5200"/>
              <a:buNone/>
              <a:defRPr/>
            </a:lvl7pPr>
            <a:lvl8pPr lvl="7" rtl="0">
              <a:spcBef>
                <a:spcPts val="0"/>
              </a:spcBef>
              <a:spcAft>
                <a:spcPts val="0"/>
              </a:spcAft>
              <a:buSzPts val="5200"/>
              <a:buNone/>
              <a:defRPr/>
            </a:lvl8pPr>
            <a:lvl9pPr lvl="8" rtl="0">
              <a:spcBef>
                <a:spcPts val="0"/>
              </a:spcBef>
              <a:spcAft>
                <a:spcPts val="0"/>
              </a:spcAft>
              <a:buSzPts val="5200"/>
              <a:buNone/>
              <a:defRPr/>
            </a:lvl9pPr>
          </a:lstStyle>
          <a:p/>
        </p:txBody>
      </p:sp>
      <p:sp>
        <p:nvSpPr>
          <p:cNvPr id="44" name="Google Shape;44;p6"/>
          <p:cNvSpPr txBox="1"/>
          <p:nvPr>
            <p:ph idx="1" type="body"/>
          </p:nvPr>
        </p:nvSpPr>
        <p:spPr>
          <a:xfrm>
            <a:off x="601063" y="1900725"/>
            <a:ext cx="2509500" cy="2668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sz="1800"/>
            </a:lvl1pPr>
            <a:lvl2pPr indent="-342900" lvl="1" marL="914400" rtl="0">
              <a:spcBef>
                <a:spcPts val="1600"/>
              </a:spcBef>
              <a:spcAft>
                <a:spcPts val="0"/>
              </a:spcAft>
              <a:buSzPts val="1800"/>
              <a:buChar char="○"/>
              <a:defRPr sz="1800"/>
            </a:lvl2pPr>
            <a:lvl3pPr indent="-342900" lvl="2" marL="1371600" rtl="0">
              <a:spcBef>
                <a:spcPts val="1600"/>
              </a:spcBef>
              <a:spcAft>
                <a:spcPts val="0"/>
              </a:spcAft>
              <a:buSzPts val="1800"/>
              <a:buChar char="■"/>
              <a:defRPr sz="1800"/>
            </a:lvl3pPr>
            <a:lvl4pPr indent="-342900" lvl="3" marL="1828800" rtl="0">
              <a:spcBef>
                <a:spcPts val="1600"/>
              </a:spcBef>
              <a:spcAft>
                <a:spcPts val="0"/>
              </a:spcAft>
              <a:buSzPts val="1800"/>
              <a:buChar char="●"/>
              <a:defRPr sz="1800"/>
            </a:lvl4pPr>
            <a:lvl5pPr indent="-342900" lvl="4" marL="2286000" rtl="0">
              <a:spcBef>
                <a:spcPts val="1600"/>
              </a:spcBef>
              <a:spcAft>
                <a:spcPts val="0"/>
              </a:spcAft>
              <a:buSzPts val="1800"/>
              <a:buChar char="○"/>
              <a:defRPr sz="1800"/>
            </a:lvl5pPr>
            <a:lvl6pPr indent="-342900" lvl="5" marL="2743200" rtl="0">
              <a:spcBef>
                <a:spcPts val="1600"/>
              </a:spcBef>
              <a:spcAft>
                <a:spcPts val="0"/>
              </a:spcAft>
              <a:buSzPts val="1800"/>
              <a:buChar char="■"/>
              <a:defRPr sz="1800"/>
            </a:lvl6pPr>
            <a:lvl7pPr indent="-342900" lvl="6" marL="3200400" rtl="0">
              <a:spcBef>
                <a:spcPts val="1600"/>
              </a:spcBef>
              <a:spcAft>
                <a:spcPts val="0"/>
              </a:spcAft>
              <a:buSzPts val="1800"/>
              <a:buChar char="●"/>
              <a:defRPr sz="1800"/>
            </a:lvl7pPr>
            <a:lvl8pPr indent="-342900" lvl="7" marL="3657600" rtl="0">
              <a:spcBef>
                <a:spcPts val="1600"/>
              </a:spcBef>
              <a:spcAft>
                <a:spcPts val="0"/>
              </a:spcAft>
              <a:buSzPts val="1800"/>
              <a:buChar char="○"/>
              <a:defRPr sz="1800"/>
            </a:lvl8pPr>
            <a:lvl9pPr indent="-342900" lvl="8" marL="4114800" rtl="0">
              <a:spcBef>
                <a:spcPts val="1600"/>
              </a:spcBef>
              <a:spcAft>
                <a:spcPts val="1600"/>
              </a:spcAft>
              <a:buSzPts val="1800"/>
              <a:buChar char="■"/>
              <a:defRPr sz="1800"/>
            </a:lvl9pPr>
          </a:lstStyle>
          <a:p/>
        </p:txBody>
      </p:sp>
      <p:sp>
        <p:nvSpPr>
          <p:cNvPr id="45" name="Google Shape;45;p6"/>
          <p:cNvSpPr txBox="1"/>
          <p:nvPr>
            <p:ph idx="2" type="body"/>
          </p:nvPr>
        </p:nvSpPr>
        <p:spPr>
          <a:xfrm>
            <a:off x="3436970" y="1900725"/>
            <a:ext cx="2509500" cy="2668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sz="1800"/>
            </a:lvl1pPr>
            <a:lvl2pPr indent="-342900" lvl="1" marL="914400" rtl="0">
              <a:spcBef>
                <a:spcPts val="1600"/>
              </a:spcBef>
              <a:spcAft>
                <a:spcPts val="0"/>
              </a:spcAft>
              <a:buSzPts val="1800"/>
              <a:buChar char="○"/>
              <a:defRPr sz="1800"/>
            </a:lvl2pPr>
            <a:lvl3pPr indent="-342900" lvl="2" marL="1371600" rtl="0">
              <a:spcBef>
                <a:spcPts val="1600"/>
              </a:spcBef>
              <a:spcAft>
                <a:spcPts val="0"/>
              </a:spcAft>
              <a:buSzPts val="1800"/>
              <a:buChar char="■"/>
              <a:defRPr sz="1800"/>
            </a:lvl3pPr>
            <a:lvl4pPr indent="-342900" lvl="3" marL="1828800" rtl="0">
              <a:spcBef>
                <a:spcPts val="1600"/>
              </a:spcBef>
              <a:spcAft>
                <a:spcPts val="0"/>
              </a:spcAft>
              <a:buSzPts val="1800"/>
              <a:buChar char="●"/>
              <a:defRPr sz="1800"/>
            </a:lvl4pPr>
            <a:lvl5pPr indent="-342900" lvl="4" marL="2286000" rtl="0">
              <a:spcBef>
                <a:spcPts val="1600"/>
              </a:spcBef>
              <a:spcAft>
                <a:spcPts val="0"/>
              </a:spcAft>
              <a:buSzPts val="1800"/>
              <a:buChar char="○"/>
              <a:defRPr sz="1800"/>
            </a:lvl5pPr>
            <a:lvl6pPr indent="-342900" lvl="5" marL="2743200" rtl="0">
              <a:spcBef>
                <a:spcPts val="1600"/>
              </a:spcBef>
              <a:spcAft>
                <a:spcPts val="0"/>
              </a:spcAft>
              <a:buSzPts val="1800"/>
              <a:buChar char="■"/>
              <a:defRPr sz="1800"/>
            </a:lvl6pPr>
            <a:lvl7pPr indent="-342900" lvl="6" marL="3200400" rtl="0">
              <a:spcBef>
                <a:spcPts val="1600"/>
              </a:spcBef>
              <a:spcAft>
                <a:spcPts val="0"/>
              </a:spcAft>
              <a:buSzPts val="1800"/>
              <a:buChar char="●"/>
              <a:defRPr sz="1800"/>
            </a:lvl7pPr>
            <a:lvl8pPr indent="-342900" lvl="7" marL="3657600" rtl="0">
              <a:spcBef>
                <a:spcPts val="1600"/>
              </a:spcBef>
              <a:spcAft>
                <a:spcPts val="0"/>
              </a:spcAft>
              <a:buSzPts val="1800"/>
              <a:buChar char="○"/>
              <a:defRPr sz="1800"/>
            </a:lvl8pPr>
            <a:lvl9pPr indent="-342900" lvl="8" marL="4114800" rtl="0">
              <a:spcBef>
                <a:spcPts val="1600"/>
              </a:spcBef>
              <a:spcAft>
                <a:spcPts val="1600"/>
              </a:spcAft>
              <a:buSzPts val="1800"/>
              <a:buChar char="■"/>
              <a:defRPr sz="1800"/>
            </a:lvl9pPr>
          </a:lstStyle>
          <a:p/>
        </p:txBody>
      </p:sp>
      <p:sp>
        <p:nvSpPr>
          <p:cNvPr id="46" name="Google Shape;46;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47" name="Google Shape;47;p6"/>
          <p:cNvSpPr txBox="1"/>
          <p:nvPr>
            <p:ph idx="3" type="body"/>
          </p:nvPr>
        </p:nvSpPr>
        <p:spPr>
          <a:xfrm>
            <a:off x="6272890" y="1900725"/>
            <a:ext cx="2509500" cy="2668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sz="1800"/>
            </a:lvl1pPr>
            <a:lvl2pPr indent="-342900" lvl="1" marL="914400" rtl="0">
              <a:spcBef>
                <a:spcPts val="1600"/>
              </a:spcBef>
              <a:spcAft>
                <a:spcPts val="0"/>
              </a:spcAft>
              <a:buSzPts val="1800"/>
              <a:buChar char="○"/>
              <a:defRPr sz="1800"/>
            </a:lvl2pPr>
            <a:lvl3pPr indent="-342900" lvl="2" marL="1371600" rtl="0">
              <a:spcBef>
                <a:spcPts val="1600"/>
              </a:spcBef>
              <a:spcAft>
                <a:spcPts val="0"/>
              </a:spcAft>
              <a:buSzPts val="1800"/>
              <a:buChar char="■"/>
              <a:defRPr sz="1800"/>
            </a:lvl3pPr>
            <a:lvl4pPr indent="-342900" lvl="3" marL="1828800" rtl="0">
              <a:spcBef>
                <a:spcPts val="1600"/>
              </a:spcBef>
              <a:spcAft>
                <a:spcPts val="0"/>
              </a:spcAft>
              <a:buSzPts val="1800"/>
              <a:buChar char="●"/>
              <a:defRPr sz="1800"/>
            </a:lvl4pPr>
            <a:lvl5pPr indent="-342900" lvl="4" marL="2286000" rtl="0">
              <a:spcBef>
                <a:spcPts val="1600"/>
              </a:spcBef>
              <a:spcAft>
                <a:spcPts val="0"/>
              </a:spcAft>
              <a:buSzPts val="1800"/>
              <a:buChar char="○"/>
              <a:defRPr sz="1800"/>
            </a:lvl5pPr>
            <a:lvl6pPr indent="-342900" lvl="5" marL="2743200" rtl="0">
              <a:spcBef>
                <a:spcPts val="1600"/>
              </a:spcBef>
              <a:spcAft>
                <a:spcPts val="0"/>
              </a:spcAft>
              <a:buSzPts val="1800"/>
              <a:buChar char="■"/>
              <a:defRPr sz="1800"/>
            </a:lvl6pPr>
            <a:lvl7pPr indent="-342900" lvl="6" marL="3200400" rtl="0">
              <a:spcBef>
                <a:spcPts val="1600"/>
              </a:spcBef>
              <a:spcAft>
                <a:spcPts val="0"/>
              </a:spcAft>
              <a:buSzPts val="1800"/>
              <a:buChar char="●"/>
              <a:defRPr sz="1800"/>
            </a:lvl7pPr>
            <a:lvl8pPr indent="-342900" lvl="7" marL="3657600" rtl="0">
              <a:spcBef>
                <a:spcPts val="1600"/>
              </a:spcBef>
              <a:spcAft>
                <a:spcPts val="0"/>
              </a:spcAft>
              <a:buSzPts val="1800"/>
              <a:buChar char="○"/>
              <a:defRPr sz="1800"/>
            </a:lvl8pPr>
            <a:lvl9pPr indent="-342900" lvl="8" marL="4114800" rtl="0">
              <a:spcBef>
                <a:spcPts val="1600"/>
              </a:spcBef>
              <a:spcAft>
                <a:spcPts val="1600"/>
              </a:spcAft>
              <a:buSzPts val="1800"/>
              <a:buChar char="■"/>
              <a:defRPr sz="1800"/>
            </a:lvl9pPr>
          </a:lstStyle>
          <a:p/>
        </p:txBody>
      </p:sp>
      <p:sp>
        <p:nvSpPr>
          <p:cNvPr id="48" name="Google Shape;48;p6"/>
          <p:cNvSpPr/>
          <p:nvPr/>
        </p:nvSpPr>
        <p:spPr>
          <a:xfrm>
            <a:off x="0" y="4101968"/>
            <a:ext cx="217800" cy="10416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49" name="Google Shape;49;p6"/>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5200"/>
              <a:buNone/>
              <a:defRPr/>
            </a:lvl1pPr>
            <a:lvl2pPr lvl="1">
              <a:spcBef>
                <a:spcPts val="0"/>
              </a:spcBef>
              <a:spcAft>
                <a:spcPts val="0"/>
              </a:spcAft>
              <a:buSzPts val="5200"/>
              <a:buNone/>
              <a:defRPr/>
            </a:lvl2pPr>
            <a:lvl3pPr lvl="2">
              <a:spcBef>
                <a:spcPts val="0"/>
              </a:spcBef>
              <a:spcAft>
                <a:spcPts val="0"/>
              </a:spcAft>
              <a:buSzPts val="5200"/>
              <a:buNone/>
              <a:defRPr/>
            </a:lvl3pPr>
            <a:lvl4pPr lvl="3">
              <a:spcBef>
                <a:spcPts val="0"/>
              </a:spcBef>
              <a:spcAft>
                <a:spcPts val="0"/>
              </a:spcAft>
              <a:buSzPts val="5200"/>
              <a:buNone/>
              <a:defRPr/>
            </a:lvl4pPr>
            <a:lvl5pPr lvl="4">
              <a:spcBef>
                <a:spcPts val="0"/>
              </a:spcBef>
              <a:spcAft>
                <a:spcPts val="0"/>
              </a:spcAft>
              <a:buSzPts val="5200"/>
              <a:buNone/>
              <a:defRPr/>
            </a:lvl5pPr>
            <a:lvl6pPr lvl="5">
              <a:spcBef>
                <a:spcPts val="0"/>
              </a:spcBef>
              <a:spcAft>
                <a:spcPts val="0"/>
              </a:spcAft>
              <a:buSzPts val="5200"/>
              <a:buNone/>
              <a:defRPr/>
            </a:lvl6pPr>
            <a:lvl7pPr lvl="6">
              <a:spcBef>
                <a:spcPts val="0"/>
              </a:spcBef>
              <a:spcAft>
                <a:spcPts val="0"/>
              </a:spcAft>
              <a:buSzPts val="5200"/>
              <a:buNone/>
              <a:defRPr/>
            </a:lvl7pPr>
            <a:lvl8pPr lvl="7">
              <a:spcBef>
                <a:spcPts val="0"/>
              </a:spcBef>
              <a:spcAft>
                <a:spcPts val="0"/>
              </a:spcAft>
              <a:buSzPts val="5200"/>
              <a:buNone/>
              <a:defRPr/>
            </a:lvl8pPr>
            <a:lvl9pPr lvl="8">
              <a:spcBef>
                <a:spcPts val="0"/>
              </a:spcBef>
              <a:spcAft>
                <a:spcPts val="0"/>
              </a:spcAft>
              <a:buSzPts val="5200"/>
              <a:buNone/>
              <a:defRPr/>
            </a:lvl9pPr>
          </a:lstStyle>
          <a:p/>
        </p:txBody>
      </p:sp>
      <p:sp>
        <p:nvSpPr>
          <p:cNvPr id="52" name="Google Shape;5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53" name="Google Shape;53;p7"/>
          <p:cNvSpPr/>
          <p:nvPr/>
        </p:nvSpPr>
        <p:spPr>
          <a:xfrm>
            <a:off x="8926202" y="-23876"/>
            <a:ext cx="217800" cy="29058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4" name="Google Shape;54;p7"/>
          <p:cNvSpPr/>
          <p:nvPr/>
        </p:nvSpPr>
        <p:spPr>
          <a:xfrm>
            <a:off x="0" y="2171844"/>
            <a:ext cx="217800" cy="29715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5" name="Google Shape;55;p7"/>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6" name="Shape 56"/>
        <p:cNvGrpSpPr/>
        <p:nvPr/>
      </p:nvGrpSpPr>
      <p:grpSpPr>
        <a:xfrm>
          <a:off x="0" y="0"/>
          <a:ext cx="0" cy="0"/>
          <a:chOff x="0" y="0"/>
          <a:chExt cx="0" cy="0"/>
        </a:xfrm>
      </p:grpSpPr>
      <p:sp>
        <p:nvSpPr>
          <p:cNvPr id="57" name="Google Shape;57;p8"/>
          <p:cNvSpPr/>
          <p:nvPr/>
        </p:nvSpPr>
        <p:spPr>
          <a:xfrm flipH="1">
            <a:off x="10711" y="2312625"/>
            <a:ext cx="6851100" cy="28767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8" name="Google Shape;58;p8"/>
          <p:cNvSpPr txBox="1"/>
          <p:nvPr>
            <p:ph type="title"/>
          </p:nvPr>
        </p:nvSpPr>
        <p:spPr>
          <a:xfrm>
            <a:off x="860901" y="565013"/>
            <a:ext cx="4949100" cy="755700"/>
          </a:xfrm>
          <a:prstGeom prst="rect">
            <a:avLst/>
          </a:prstGeom>
        </p:spPr>
        <p:txBody>
          <a:bodyPr anchorCtr="0" anchor="b" bIns="91425" lIns="91425" spcFirstLastPara="1" rIns="91425" wrap="square" tIns="91425">
            <a:noAutofit/>
          </a:bodyPr>
          <a:lstStyle>
            <a:lvl1pPr lvl="0">
              <a:spcBef>
                <a:spcPts val="0"/>
              </a:spcBef>
              <a:spcAft>
                <a:spcPts val="0"/>
              </a:spcAft>
              <a:buSzPts val="5200"/>
              <a:buNone/>
              <a:defRPr/>
            </a:lvl1pPr>
            <a:lvl2pPr lvl="1">
              <a:spcBef>
                <a:spcPts val="0"/>
              </a:spcBef>
              <a:spcAft>
                <a:spcPts val="0"/>
              </a:spcAft>
              <a:buSzPts val="5200"/>
              <a:buNone/>
              <a:defRPr/>
            </a:lvl2pPr>
            <a:lvl3pPr lvl="2">
              <a:spcBef>
                <a:spcPts val="0"/>
              </a:spcBef>
              <a:spcAft>
                <a:spcPts val="0"/>
              </a:spcAft>
              <a:buSzPts val="5200"/>
              <a:buNone/>
              <a:defRPr/>
            </a:lvl3pPr>
            <a:lvl4pPr lvl="3">
              <a:spcBef>
                <a:spcPts val="0"/>
              </a:spcBef>
              <a:spcAft>
                <a:spcPts val="0"/>
              </a:spcAft>
              <a:buSzPts val="5200"/>
              <a:buNone/>
              <a:defRPr/>
            </a:lvl4pPr>
            <a:lvl5pPr lvl="4">
              <a:spcBef>
                <a:spcPts val="0"/>
              </a:spcBef>
              <a:spcAft>
                <a:spcPts val="0"/>
              </a:spcAft>
              <a:buSzPts val="5200"/>
              <a:buNone/>
              <a:defRPr/>
            </a:lvl5pPr>
            <a:lvl6pPr lvl="5">
              <a:spcBef>
                <a:spcPts val="0"/>
              </a:spcBef>
              <a:spcAft>
                <a:spcPts val="0"/>
              </a:spcAft>
              <a:buSzPts val="5200"/>
              <a:buNone/>
              <a:defRPr/>
            </a:lvl6pPr>
            <a:lvl7pPr lvl="6">
              <a:spcBef>
                <a:spcPts val="0"/>
              </a:spcBef>
              <a:spcAft>
                <a:spcPts val="0"/>
              </a:spcAft>
              <a:buSzPts val="5200"/>
              <a:buNone/>
              <a:defRPr/>
            </a:lvl7pPr>
            <a:lvl8pPr lvl="7">
              <a:spcBef>
                <a:spcPts val="0"/>
              </a:spcBef>
              <a:spcAft>
                <a:spcPts val="0"/>
              </a:spcAft>
              <a:buSzPts val="5200"/>
              <a:buNone/>
              <a:defRPr/>
            </a:lvl8pPr>
            <a:lvl9pPr lvl="8">
              <a:spcBef>
                <a:spcPts val="0"/>
              </a:spcBef>
              <a:spcAft>
                <a:spcPts val="0"/>
              </a:spcAft>
              <a:buSzPts val="5200"/>
              <a:buNone/>
              <a:defRPr/>
            </a:lvl9pPr>
          </a:lstStyle>
          <a:p/>
        </p:txBody>
      </p:sp>
      <p:sp>
        <p:nvSpPr>
          <p:cNvPr id="59" name="Google Shape;59;p8"/>
          <p:cNvSpPr txBox="1"/>
          <p:nvPr>
            <p:ph idx="1" type="body"/>
          </p:nvPr>
        </p:nvSpPr>
        <p:spPr>
          <a:xfrm>
            <a:off x="860901" y="1399013"/>
            <a:ext cx="4949100" cy="3179400"/>
          </a:xfrm>
          <a:prstGeom prst="rect">
            <a:avLst/>
          </a:prstGeom>
        </p:spPr>
        <p:txBody>
          <a:bodyPr anchorCtr="0" anchor="t" bIns="91425" lIns="91425" spcFirstLastPara="1" rIns="91425" wrap="square" tIns="91425">
            <a:noAutofit/>
          </a:bodyPr>
          <a:lstStyle>
            <a:lvl1pPr indent="-368300" lvl="0" marL="457200">
              <a:spcBef>
                <a:spcPts val="0"/>
              </a:spcBef>
              <a:spcAft>
                <a:spcPts val="0"/>
              </a:spcAft>
              <a:buSzPts val="2200"/>
              <a:buChar char="●"/>
              <a:defRPr/>
            </a:lvl1pPr>
            <a:lvl2pPr indent="-368300" lvl="1" marL="914400">
              <a:spcBef>
                <a:spcPts val="1600"/>
              </a:spcBef>
              <a:spcAft>
                <a:spcPts val="0"/>
              </a:spcAft>
              <a:buSzPts val="2200"/>
              <a:buChar char="○"/>
              <a:defRPr/>
            </a:lvl2pPr>
            <a:lvl3pPr indent="-368300" lvl="2" marL="1371600">
              <a:spcBef>
                <a:spcPts val="1600"/>
              </a:spcBef>
              <a:spcAft>
                <a:spcPts val="0"/>
              </a:spcAft>
              <a:buSzPts val="2200"/>
              <a:buChar char="■"/>
              <a:defRPr/>
            </a:lvl3pPr>
            <a:lvl4pPr indent="-368300" lvl="3" marL="1828800">
              <a:spcBef>
                <a:spcPts val="1600"/>
              </a:spcBef>
              <a:spcAft>
                <a:spcPts val="0"/>
              </a:spcAft>
              <a:buSzPts val="2200"/>
              <a:buChar char="●"/>
              <a:defRPr/>
            </a:lvl4pPr>
            <a:lvl5pPr indent="-368300" lvl="4" marL="2286000">
              <a:spcBef>
                <a:spcPts val="1600"/>
              </a:spcBef>
              <a:spcAft>
                <a:spcPts val="0"/>
              </a:spcAft>
              <a:buSzPts val="2200"/>
              <a:buChar char="○"/>
              <a:defRPr/>
            </a:lvl5pPr>
            <a:lvl6pPr indent="-368300" lvl="5" marL="2743200">
              <a:spcBef>
                <a:spcPts val="1600"/>
              </a:spcBef>
              <a:spcAft>
                <a:spcPts val="0"/>
              </a:spcAft>
              <a:buSzPts val="2200"/>
              <a:buChar char="■"/>
              <a:defRPr/>
            </a:lvl6pPr>
            <a:lvl7pPr indent="-368300" lvl="6" marL="3200400">
              <a:spcBef>
                <a:spcPts val="1600"/>
              </a:spcBef>
              <a:spcAft>
                <a:spcPts val="0"/>
              </a:spcAft>
              <a:buSzPts val="2200"/>
              <a:buChar char="●"/>
              <a:defRPr/>
            </a:lvl7pPr>
            <a:lvl8pPr indent="-368300" lvl="7" marL="3657600">
              <a:spcBef>
                <a:spcPts val="1600"/>
              </a:spcBef>
              <a:spcAft>
                <a:spcPts val="0"/>
              </a:spcAft>
              <a:buSzPts val="2200"/>
              <a:buChar char="○"/>
              <a:defRPr/>
            </a:lvl8pPr>
            <a:lvl9pPr indent="-368300" lvl="8" marL="4114800">
              <a:spcBef>
                <a:spcPts val="1600"/>
              </a:spcBef>
              <a:spcAft>
                <a:spcPts val="1600"/>
              </a:spcAft>
              <a:buSzPts val="2200"/>
              <a:buChar char="■"/>
              <a:defRPr/>
            </a:lvl9pPr>
          </a:lstStyle>
          <a:p/>
        </p:txBody>
      </p:sp>
      <p:sp>
        <p:nvSpPr>
          <p:cNvPr id="60" name="Google Shape;6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61" name="Google Shape;61;p8"/>
          <p:cNvSpPr/>
          <p:nvPr/>
        </p:nvSpPr>
        <p:spPr>
          <a:xfrm>
            <a:off x="0" y="2312625"/>
            <a:ext cx="217800" cy="28767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62" name="Google Shape;62;p8"/>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ONE_COLUMN_TEXT_1">
    <p:spTree>
      <p:nvGrpSpPr>
        <p:cNvPr id="63" name="Shape 63"/>
        <p:cNvGrpSpPr/>
        <p:nvPr/>
      </p:nvGrpSpPr>
      <p:grpSpPr>
        <a:xfrm>
          <a:off x="0" y="0"/>
          <a:ext cx="0" cy="0"/>
          <a:chOff x="0" y="0"/>
          <a:chExt cx="0" cy="0"/>
        </a:xfrm>
      </p:grpSpPr>
      <p:sp>
        <p:nvSpPr>
          <p:cNvPr id="64" name="Google Shape;64;p9"/>
          <p:cNvSpPr/>
          <p:nvPr/>
        </p:nvSpPr>
        <p:spPr>
          <a:xfrm>
            <a:off x="2282189" y="2266875"/>
            <a:ext cx="6851100" cy="28767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65" name="Google Shape;65;p9"/>
          <p:cNvSpPr/>
          <p:nvPr/>
        </p:nvSpPr>
        <p:spPr>
          <a:xfrm flipH="1">
            <a:off x="8926200" y="2266875"/>
            <a:ext cx="217800" cy="28767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66" name="Google Shape;66;p9"/>
          <p:cNvSpPr txBox="1"/>
          <p:nvPr>
            <p:ph type="title"/>
          </p:nvPr>
        </p:nvSpPr>
        <p:spPr>
          <a:xfrm>
            <a:off x="428374" y="1077338"/>
            <a:ext cx="82458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5200"/>
              <a:buNone/>
              <a:defRPr/>
            </a:lvl1pPr>
            <a:lvl2pPr lvl="1" rtl="0" algn="r">
              <a:spcBef>
                <a:spcPts val="0"/>
              </a:spcBef>
              <a:spcAft>
                <a:spcPts val="0"/>
              </a:spcAft>
              <a:buSzPts val="5200"/>
              <a:buNone/>
              <a:defRPr/>
            </a:lvl2pPr>
            <a:lvl3pPr lvl="2" rtl="0" algn="r">
              <a:spcBef>
                <a:spcPts val="0"/>
              </a:spcBef>
              <a:spcAft>
                <a:spcPts val="0"/>
              </a:spcAft>
              <a:buSzPts val="5200"/>
              <a:buNone/>
              <a:defRPr/>
            </a:lvl3pPr>
            <a:lvl4pPr lvl="3" rtl="0" algn="r">
              <a:spcBef>
                <a:spcPts val="0"/>
              </a:spcBef>
              <a:spcAft>
                <a:spcPts val="0"/>
              </a:spcAft>
              <a:buSzPts val="5200"/>
              <a:buNone/>
              <a:defRPr/>
            </a:lvl4pPr>
            <a:lvl5pPr lvl="4" rtl="0" algn="r">
              <a:spcBef>
                <a:spcPts val="0"/>
              </a:spcBef>
              <a:spcAft>
                <a:spcPts val="0"/>
              </a:spcAft>
              <a:buSzPts val="5200"/>
              <a:buNone/>
              <a:defRPr/>
            </a:lvl5pPr>
            <a:lvl6pPr lvl="5" rtl="0" algn="r">
              <a:spcBef>
                <a:spcPts val="0"/>
              </a:spcBef>
              <a:spcAft>
                <a:spcPts val="0"/>
              </a:spcAft>
              <a:buSzPts val="5200"/>
              <a:buNone/>
              <a:defRPr/>
            </a:lvl6pPr>
            <a:lvl7pPr lvl="6" rtl="0" algn="r">
              <a:spcBef>
                <a:spcPts val="0"/>
              </a:spcBef>
              <a:spcAft>
                <a:spcPts val="0"/>
              </a:spcAft>
              <a:buSzPts val="5200"/>
              <a:buNone/>
              <a:defRPr/>
            </a:lvl7pPr>
            <a:lvl8pPr lvl="7" rtl="0" algn="r">
              <a:spcBef>
                <a:spcPts val="0"/>
              </a:spcBef>
              <a:spcAft>
                <a:spcPts val="0"/>
              </a:spcAft>
              <a:buSzPts val="5200"/>
              <a:buNone/>
              <a:defRPr/>
            </a:lvl8pPr>
            <a:lvl9pPr lvl="8" rtl="0" algn="r">
              <a:spcBef>
                <a:spcPts val="0"/>
              </a:spcBef>
              <a:spcAft>
                <a:spcPts val="0"/>
              </a:spcAft>
              <a:buSzPts val="5200"/>
              <a:buNone/>
              <a:defRPr/>
            </a:lvl9pPr>
          </a:lstStyle>
          <a:p/>
        </p:txBody>
      </p:sp>
      <p:sp>
        <p:nvSpPr>
          <p:cNvPr id="67" name="Google Shape;67;p9"/>
          <p:cNvSpPr txBox="1"/>
          <p:nvPr>
            <p:ph idx="1" type="body"/>
          </p:nvPr>
        </p:nvSpPr>
        <p:spPr>
          <a:xfrm>
            <a:off x="2597692" y="2649863"/>
            <a:ext cx="6204900" cy="1919400"/>
          </a:xfrm>
          <a:prstGeom prst="rect">
            <a:avLst/>
          </a:prstGeom>
        </p:spPr>
        <p:txBody>
          <a:bodyPr anchorCtr="0" anchor="t" bIns="91425" lIns="91425" spcFirstLastPara="1" rIns="91425" wrap="square" tIns="91425">
            <a:noAutofit/>
          </a:bodyPr>
          <a:lstStyle>
            <a:lvl1pPr indent="-368300" lvl="0" marL="457200" rtl="0">
              <a:spcBef>
                <a:spcPts val="0"/>
              </a:spcBef>
              <a:spcAft>
                <a:spcPts val="0"/>
              </a:spcAft>
              <a:buSzPts val="2200"/>
              <a:buChar char="●"/>
              <a:defRPr/>
            </a:lvl1pPr>
            <a:lvl2pPr indent="-368300" lvl="1" marL="914400" rtl="0">
              <a:spcBef>
                <a:spcPts val="1600"/>
              </a:spcBef>
              <a:spcAft>
                <a:spcPts val="0"/>
              </a:spcAft>
              <a:buSzPts val="2200"/>
              <a:buChar char="○"/>
              <a:defRPr/>
            </a:lvl2pPr>
            <a:lvl3pPr indent="-368300" lvl="2" marL="1371600" rtl="0">
              <a:spcBef>
                <a:spcPts val="1600"/>
              </a:spcBef>
              <a:spcAft>
                <a:spcPts val="0"/>
              </a:spcAft>
              <a:buSzPts val="2200"/>
              <a:buChar char="■"/>
              <a:defRPr/>
            </a:lvl3pPr>
            <a:lvl4pPr indent="-368300" lvl="3" marL="1828800" rtl="0">
              <a:spcBef>
                <a:spcPts val="1600"/>
              </a:spcBef>
              <a:spcAft>
                <a:spcPts val="0"/>
              </a:spcAft>
              <a:buSzPts val="2200"/>
              <a:buChar char="●"/>
              <a:defRPr/>
            </a:lvl4pPr>
            <a:lvl5pPr indent="-368300" lvl="4" marL="2286000" rtl="0">
              <a:spcBef>
                <a:spcPts val="1600"/>
              </a:spcBef>
              <a:spcAft>
                <a:spcPts val="0"/>
              </a:spcAft>
              <a:buSzPts val="2200"/>
              <a:buChar char="○"/>
              <a:defRPr/>
            </a:lvl5pPr>
            <a:lvl6pPr indent="-368300" lvl="5" marL="2743200" rtl="0">
              <a:spcBef>
                <a:spcPts val="1600"/>
              </a:spcBef>
              <a:spcAft>
                <a:spcPts val="0"/>
              </a:spcAft>
              <a:buSzPts val="2200"/>
              <a:buChar char="■"/>
              <a:defRPr/>
            </a:lvl6pPr>
            <a:lvl7pPr indent="-368300" lvl="6" marL="3200400" rtl="0">
              <a:spcBef>
                <a:spcPts val="1600"/>
              </a:spcBef>
              <a:spcAft>
                <a:spcPts val="0"/>
              </a:spcAft>
              <a:buSzPts val="2200"/>
              <a:buChar char="●"/>
              <a:defRPr/>
            </a:lvl7pPr>
            <a:lvl8pPr indent="-368300" lvl="7" marL="3657600" rtl="0">
              <a:spcBef>
                <a:spcPts val="1600"/>
              </a:spcBef>
              <a:spcAft>
                <a:spcPts val="0"/>
              </a:spcAft>
              <a:buSzPts val="2200"/>
              <a:buChar char="○"/>
              <a:defRPr/>
            </a:lvl8pPr>
            <a:lvl9pPr indent="-368300" lvl="8" marL="4114800" rtl="0">
              <a:spcBef>
                <a:spcPts val="1600"/>
              </a:spcBef>
              <a:spcAft>
                <a:spcPts val="1600"/>
              </a:spcAft>
              <a:buSzPts val="2200"/>
              <a:buChar char="■"/>
              <a:defRPr/>
            </a:lvl9pPr>
          </a:lstStyle>
          <a:p/>
        </p:txBody>
      </p:sp>
      <p:sp>
        <p:nvSpPr>
          <p:cNvPr id="68" name="Google Shape;6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69" name="Google Shape;69;p9"/>
          <p:cNvSpPr/>
          <p:nvPr/>
        </p:nvSpPr>
        <p:spPr>
          <a:xfrm>
            <a:off x="0" y="0"/>
            <a:ext cx="217800" cy="19683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0" name="Shape 70"/>
        <p:cNvGrpSpPr/>
        <p:nvPr/>
      </p:nvGrpSpPr>
      <p:grpSpPr>
        <a:xfrm>
          <a:off x="0" y="0"/>
          <a:ext cx="0" cy="0"/>
          <a:chOff x="0" y="0"/>
          <a:chExt cx="0" cy="0"/>
        </a:xfrm>
      </p:grpSpPr>
      <p:sp>
        <p:nvSpPr>
          <p:cNvPr id="71" name="Google Shape;71;p10"/>
          <p:cNvSpPr/>
          <p:nvPr/>
        </p:nvSpPr>
        <p:spPr>
          <a:xfrm flipH="1">
            <a:off x="7302" y="723544"/>
            <a:ext cx="4668900" cy="44199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2" name="Google Shape;72;p10"/>
          <p:cNvSpPr/>
          <p:nvPr/>
        </p:nvSpPr>
        <p:spPr>
          <a:xfrm flipH="1">
            <a:off x="-2" y="3175238"/>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3" name="Google Shape;73;p10"/>
          <p:cNvSpPr/>
          <p:nvPr/>
        </p:nvSpPr>
        <p:spPr>
          <a:xfrm flipH="1">
            <a:off x="8933644" y="0"/>
            <a:ext cx="217800" cy="196830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4" name="Google Shape;74;p10"/>
          <p:cNvSpPr txBox="1"/>
          <p:nvPr>
            <p:ph type="title"/>
          </p:nvPr>
        </p:nvSpPr>
        <p:spPr>
          <a:xfrm>
            <a:off x="1767112" y="381506"/>
            <a:ext cx="6367800" cy="4090800"/>
          </a:xfrm>
          <a:prstGeom prst="rect">
            <a:avLst/>
          </a:prstGeom>
        </p:spPr>
        <p:txBody>
          <a:bodyPr anchorCtr="0" anchor="ctr" bIns="91425" lIns="91425" spcFirstLastPara="1" rIns="91425" wrap="square" tIns="91425">
            <a:noAutofit/>
          </a:bodyPr>
          <a:lstStyle>
            <a:lvl1pPr indent="0" lvl="0" marL="0" marR="0" rtl="0" algn="l">
              <a:lnSpc>
                <a:spcPct val="70000"/>
              </a:lnSpc>
              <a:spcBef>
                <a:spcPts val="0"/>
              </a:spcBef>
              <a:spcAft>
                <a:spcPts val="0"/>
              </a:spcAft>
              <a:buNone/>
              <a:defRPr sz="5400"/>
            </a:lvl1pPr>
            <a:lvl2pPr lvl="1">
              <a:spcBef>
                <a:spcPts val="0"/>
              </a:spcBef>
              <a:spcAft>
                <a:spcPts val="0"/>
              </a:spcAft>
              <a:buSzPts val="5400"/>
              <a:buNone/>
              <a:defRPr sz="5400"/>
            </a:lvl2pPr>
            <a:lvl3pPr lvl="2">
              <a:spcBef>
                <a:spcPts val="0"/>
              </a:spcBef>
              <a:spcAft>
                <a:spcPts val="0"/>
              </a:spcAft>
              <a:buSzPts val="5400"/>
              <a:buNone/>
              <a:defRPr sz="5400"/>
            </a:lvl3pPr>
            <a:lvl4pPr lvl="3">
              <a:spcBef>
                <a:spcPts val="0"/>
              </a:spcBef>
              <a:spcAft>
                <a:spcPts val="0"/>
              </a:spcAft>
              <a:buSzPts val="5400"/>
              <a:buNone/>
              <a:defRPr sz="5400"/>
            </a:lvl4pPr>
            <a:lvl5pPr lvl="4">
              <a:spcBef>
                <a:spcPts val="0"/>
              </a:spcBef>
              <a:spcAft>
                <a:spcPts val="0"/>
              </a:spcAft>
              <a:buSzPts val="5400"/>
              <a:buNone/>
              <a:defRPr sz="5400"/>
            </a:lvl5pPr>
            <a:lvl6pPr lvl="5">
              <a:spcBef>
                <a:spcPts val="0"/>
              </a:spcBef>
              <a:spcAft>
                <a:spcPts val="0"/>
              </a:spcAft>
              <a:buSzPts val="5400"/>
              <a:buNone/>
              <a:defRPr sz="5400"/>
            </a:lvl6pPr>
            <a:lvl7pPr lvl="6">
              <a:spcBef>
                <a:spcPts val="0"/>
              </a:spcBef>
              <a:spcAft>
                <a:spcPts val="0"/>
              </a:spcAft>
              <a:buSzPts val="5400"/>
              <a:buNone/>
              <a:defRPr sz="5400"/>
            </a:lvl7pPr>
            <a:lvl8pPr lvl="7">
              <a:spcBef>
                <a:spcPts val="0"/>
              </a:spcBef>
              <a:spcAft>
                <a:spcPts val="0"/>
              </a:spcAft>
              <a:buSzPts val="5400"/>
              <a:buNone/>
              <a:defRPr sz="5400"/>
            </a:lvl8pPr>
            <a:lvl9pPr lvl="8">
              <a:spcBef>
                <a:spcPts val="0"/>
              </a:spcBef>
              <a:spcAft>
                <a:spcPts val="0"/>
              </a:spcAft>
              <a:buSzPts val="5400"/>
              <a:buNone/>
              <a:defRPr sz="5400"/>
            </a:lvl9pPr>
          </a:lstStyle>
          <a:p/>
        </p:txBody>
      </p:sp>
      <p:sp>
        <p:nvSpPr>
          <p:cNvPr id="75" name="Google Shape;75;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76" name="Google Shape;76;p10"/>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rgbClr val="FFFFFF"/>
                </a:solidFill>
                <a:latin typeface="Barlow Condensed"/>
                <a:ea typeface="Barlow Condensed"/>
                <a:cs typeface="Barlow Condensed"/>
                <a:sym typeface="Barlow Condensed"/>
              </a:rPr>
              <a:t>SLIDESMANIA.COM</a:t>
            </a:r>
            <a:endParaRPr sz="1000">
              <a:solidFill>
                <a:srgbClr val="FFFFFF"/>
              </a:solidFill>
              <a:latin typeface="Barlow Condensed"/>
              <a:ea typeface="Barlow Condensed"/>
              <a:cs typeface="Barlow Condensed"/>
              <a:sym typeface="Barlow Condense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nSpc>
                <a:spcPct val="70000"/>
              </a:lnSpc>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1pPr>
            <a:lvl2pPr lvl="1">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2pPr>
            <a:lvl3pPr lvl="2">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3pPr>
            <a:lvl4pPr lvl="3">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4pPr>
            <a:lvl5pPr lvl="4">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5pPr>
            <a:lvl6pPr lvl="5">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6pPr>
            <a:lvl7pPr lvl="6">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7pPr>
            <a:lvl8pPr lvl="7">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8pPr>
            <a:lvl9pPr lvl="8">
              <a:spcBef>
                <a:spcPts val="0"/>
              </a:spcBef>
              <a:spcAft>
                <a:spcPts val="0"/>
              </a:spcAft>
              <a:buClr>
                <a:schemeClr val="dk1"/>
              </a:buClr>
              <a:buSzPts val="5200"/>
              <a:buFont typeface="PT Sans Narrow"/>
              <a:buNone/>
              <a:defRPr b="1" sz="5200">
                <a:solidFill>
                  <a:schemeClr val="dk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68300" lvl="0" marL="457200">
              <a:lnSpc>
                <a:spcPct val="115000"/>
              </a:lnSpc>
              <a:spcBef>
                <a:spcPts val="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1pPr>
            <a:lvl2pPr indent="-368300" lvl="1" marL="9144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2pPr>
            <a:lvl3pPr indent="-368300" lvl="2" marL="13716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3pPr>
            <a:lvl4pPr indent="-368300" lvl="3" marL="18288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4pPr>
            <a:lvl5pPr indent="-368300" lvl="4" marL="22860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5pPr>
            <a:lvl6pPr indent="-368300" lvl="5" marL="27432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6pPr>
            <a:lvl7pPr indent="-368300" lvl="6" marL="32004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7pPr>
            <a:lvl8pPr indent="-368300" lvl="7" marL="3657600">
              <a:lnSpc>
                <a:spcPct val="115000"/>
              </a:lnSpc>
              <a:spcBef>
                <a:spcPts val="1600"/>
              </a:spcBef>
              <a:spcAft>
                <a:spcPts val="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8pPr>
            <a:lvl9pPr indent="-368300" lvl="8" marL="4114800">
              <a:lnSpc>
                <a:spcPct val="115000"/>
              </a:lnSpc>
              <a:spcBef>
                <a:spcPts val="1600"/>
              </a:spcBef>
              <a:spcAft>
                <a:spcPts val="1600"/>
              </a:spcAft>
              <a:buClr>
                <a:schemeClr val="dk2"/>
              </a:buClr>
              <a:buSzPts val="2200"/>
              <a:buFont typeface="PT Sans Narrow"/>
              <a:buChar char="■"/>
              <a:defRPr sz="2200">
                <a:solidFill>
                  <a:schemeClr val="dk2"/>
                </a:solidFill>
                <a:latin typeface="PT Sans Narrow"/>
                <a:ea typeface="PT Sans Narrow"/>
                <a:cs typeface="PT Sans Narrow"/>
                <a:sym typeface="PT Sans Narrow"/>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1"/>
          <p:cNvSpPr txBox="1"/>
          <p:nvPr/>
        </p:nvSpPr>
        <p:spPr>
          <a:xfrm rot="5400000">
            <a:off x="-509477" y="4629694"/>
            <a:ext cx="1184700" cy="2802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1000">
                <a:solidFill>
                  <a:schemeClr val="dk1"/>
                </a:solidFill>
                <a:latin typeface="Barlow Condensed"/>
                <a:ea typeface="Barlow Condensed"/>
                <a:cs typeface="Barlow Condensed"/>
                <a:sym typeface="Barlow Condensed"/>
              </a:rPr>
              <a:t>SLIDESMANIA.COM</a:t>
            </a:r>
            <a:endParaRPr sz="1000">
              <a:solidFill>
                <a:schemeClr val="dk1"/>
              </a:solidFill>
              <a:latin typeface="Barlow Condensed"/>
              <a:ea typeface="Barlow Condensed"/>
              <a:cs typeface="Barlow Condensed"/>
              <a:sym typeface="Barlow Condense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www.haywood.k12.nc.us"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 Id="rId3"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 Id="rId3" Type="http://schemas.openxmlformats.org/officeDocument/2006/relationships/hyperlink" Target="http://www.nexcheck.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8.xml"/><Relationship Id="rId3"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mailto:krussell@haywood.k12.nc.us" TargetMode="Externa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1.xml"/><Relationship Id="rId3" Type="http://schemas.openxmlformats.org/officeDocument/2006/relationships/hyperlink" Target="http://www.ncpublicschools.org/docs/cte/standards/careerclusters2012.pdf" TargetMode="External"/><Relationship Id="rId4" Type="http://schemas.openxmlformats.org/officeDocument/2006/relationships/hyperlink" Target="http://www.ncpublicschools.org/docs/cte/standards/careerclusters2012.pdf" TargetMode="External"/><Relationship Id="rId5" Type="http://schemas.openxmlformats.org/officeDocument/2006/relationships/hyperlink" Target="http://www.ncpublicschools.org/docs/cte/standards/careerclusters2012.pdf"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2.xml"/><Relationship Id="rId3" Type="http://schemas.openxmlformats.org/officeDocument/2006/relationships/image" Target="../media/image1.png"/><Relationship Id="rId4" Type="http://schemas.openxmlformats.org/officeDocument/2006/relationships/hyperlink" Target="https://drive.google.com/file/d/139a6FWD_1Aw7Lde2t3FU4R-htwUvH139/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7"/>
          <p:cNvSpPr txBox="1"/>
          <p:nvPr/>
        </p:nvSpPr>
        <p:spPr>
          <a:xfrm>
            <a:off x="241250" y="89350"/>
            <a:ext cx="8736300" cy="677100"/>
          </a:xfrm>
          <a:prstGeom prst="rect">
            <a:avLst/>
          </a:prstGeom>
          <a:noFill/>
          <a:ln>
            <a:noFill/>
          </a:ln>
          <a:effectLst>
            <a:outerShdw blurRad="57150" rotWithShape="0" algn="bl" dir="5400000" dist="19050">
              <a:srgbClr val="000000">
                <a:alpha val="50000"/>
              </a:srgbClr>
            </a:outerShdw>
          </a:effectLst>
        </p:spPr>
        <p:txBody>
          <a:bodyPr anchorCtr="0" anchor="t" bIns="91425" lIns="91425" spcFirstLastPara="1" rIns="91425" wrap="square" tIns="91425">
            <a:spAutoFit/>
          </a:bodyPr>
          <a:lstStyle/>
          <a:p>
            <a:pPr indent="0" lvl="0" marL="0" rtl="0" algn="ctr">
              <a:spcBef>
                <a:spcPts val="0"/>
              </a:spcBef>
              <a:spcAft>
                <a:spcPts val="0"/>
              </a:spcAft>
              <a:buNone/>
            </a:pPr>
            <a:r>
              <a:rPr b="1" i="1" lang="en" sz="3200">
                <a:solidFill>
                  <a:schemeClr val="dk1"/>
                </a:solidFill>
                <a:latin typeface="Acme"/>
                <a:ea typeface="Acme"/>
                <a:cs typeface="Acme"/>
                <a:sym typeface="Acme"/>
              </a:rPr>
              <a:t>WELCOME TO THE HILL!</a:t>
            </a:r>
            <a:endParaRPr b="1" i="1" sz="3200">
              <a:solidFill>
                <a:schemeClr val="dk1"/>
              </a:solidFill>
              <a:latin typeface="Acme"/>
              <a:ea typeface="Acme"/>
              <a:cs typeface="Acme"/>
              <a:sym typeface="Acme"/>
            </a:endParaRPr>
          </a:p>
        </p:txBody>
      </p:sp>
      <p:sp>
        <p:nvSpPr>
          <p:cNvPr id="128" name="Google Shape;128;p17"/>
          <p:cNvSpPr txBox="1"/>
          <p:nvPr/>
        </p:nvSpPr>
        <p:spPr>
          <a:xfrm>
            <a:off x="84200" y="1558500"/>
            <a:ext cx="4175700" cy="2093400"/>
          </a:xfrm>
          <a:prstGeom prst="rect">
            <a:avLst/>
          </a:prstGeom>
          <a:noFill/>
          <a:ln>
            <a:noFill/>
          </a:ln>
          <a:effectLst>
            <a:outerShdw blurRad="57150" rotWithShape="0" algn="bl" dir="5400000" dist="19050">
              <a:srgbClr val="FFFF00">
                <a:alpha val="50000"/>
              </a:srgbClr>
            </a:outerShdw>
          </a:effectLst>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chemeClr val="dk1"/>
                </a:solidFill>
                <a:latin typeface="Bree Serif"/>
                <a:ea typeface="Bree Serif"/>
                <a:cs typeface="Bree Serif"/>
                <a:sym typeface="Bree Serif"/>
              </a:rPr>
              <a:t>Home of the Mountaineers </a:t>
            </a:r>
            <a:endParaRPr sz="3200">
              <a:solidFill>
                <a:schemeClr val="dk1"/>
              </a:solidFill>
              <a:latin typeface="Bree Serif"/>
              <a:ea typeface="Bree Serif"/>
              <a:cs typeface="Bree Serif"/>
              <a:sym typeface="Bree Serif"/>
            </a:endParaRPr>
          </a:p>
          <a:p>
            <a:pPr indent="0" lvl="0" marL="0" rtl="0" algn="ctr">
              <a:spcBef>
                <a:spcPts val="0"/>
              </a:spcBef>
              <a:spcAft>
                <a:spcPts val="0"/>
              </a:spcAft>
              <a:buNone/>
            </a:pPr>
            <a:r>
              <a:t/>
            </a:r>
            <a:endParaRPr sz="2000">
              <a:solidFill>
                <a:schemeClr val="dk1"/>
              </a:solidFill>
              <a:latin typeface="Impact"/>
              <a:ea typeface="Impact"/>
              <a:cs typeface="Impact"/>
              <a:sym typeface="Impact"/>
            </a:endParaRPr>
          </a:p>
          <a:p>
            <a:pPr indent="0" lvl="0" marL="0" rtl="0" algn="ctr">
              <a:spcBef>
                <a:spcPts val="0"/>
              </a:spcBef>
              <a:spcAft>
                <a:spcPts val="0"/>
              </a:spcAft>
              <a:buNone/>
            </a:pPr>
            <a:r>
              <a:rPr lang="en" sz="2000">
                <a:solidFill>
                  <a:schemeClr val="dk1"/>
                </a:solidFill>
                <a:latin typeface="Impact"/>
                <a:ea typeface="Impact"/>
                <a:cs typeface="Impact"/>
                <a:sym typeface="Impact"/>
              </a:rPr>
              <a:t>Tuscola High School</a:t>
            </a:r>
            <a:endParaRPr sz="2000">
              <a:solidFill>
                <a:schemeClr val="dk1"/>
              </a:solidFill>
              <a:latin typeface="Impact"/>
              <a:ea typeface="Impact"/>
              <a:cs typeface="Impact"/>
              <a:sym typeface="Impact"/>
            </a:endParaRPr>
          </a:p>
          <a:p>
            <a:pPr indent="0" lvl="0" marL="0" rtl="0" algn="ctr">
              <a:spcBef>
                <a:spcPts val="0"/>
              </a:spcBef>
              <a:spcAft>
                <a:spcPts val="0"/>
              </a:spcAft>
              <a:buNone/>
            </a:pPr>
            <a:r>
              <a:rPr lang="en" sz="2000">
                <a:solidFill>
                  <a:schemeClr val="dk1"/>
                </a:solidFill>
                <a:latin typeface="Impact"/>
                <a:ea typeface="Impact"/>
                <a:cs typeface="Impact"/>
                <a:sym typeface="Impact"/>
              </a:rPr>
              <a:t>2024-2025</a:t>
            </a:r>
            <a:endParaRPr sz="2000">
              <a:solidFill>
                <a:schemeClr val="dk1"/>
              </a:solidFill>
              <a:latin typeface="Impact"/>
              <a:ea typeface="Impact"/>
              <a:cs typeface="Impact"/>
              <a:sym typeface="Impact"/>
            </a:endParaRPr>
          </a:p>
        </p:txBody>
      </p:sp>
      <p:pic>
        <p:nvPicPr>
          <p:cNvPr id="129" name="Google Shape;129;p17"/>
          <p:cNvPicPr preferRelativeResize="0"/>
          <p:nvPr/>
        </p:nvPicPr>
        <p:blipFill>
          <a:blip r:embed="rId3">
            <a:alphaModFix/>
          </a:blip>
          <a:stretch>
            <a:fillRect/>
          </a:stretch>
        </p:blipFill>
        <p:spPr>
          <a:xfrm>
            <a:off x="5677838" y="1768175"/>
            <a:ext cx="2419175" cy="19735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6"/>
          <p:cNvSpPr txBox="1"/>
          <p:nvPr>
            <p:ph type="title"/>
          </p:nvPr>
        </p:nvSpPr>
        <p:spPr>
          <a:xfrm>
            <a:off x="2266125" y="101475"/>
            <a:ext cx="5874000" cy="8547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t/>
            </a:r>
            <a:endParaRPr sz="1200">
              <a:latin typeface="Calibri"/>
              <a:ea typeface="Calibri"/>
              <a:cs typeface="Calibri"/>
              <a:sym typeface="Calibri"/>
            </a:endParaRPr>
          </a:p>
          <a:p>
            <a:pPr indent="0" lvl="0" marL="0" rtl="0" algn="ctr">
              <a:lnSpc>
                <a:spcPct val="100000"/>
              </a:lnSpc>
              <a:spcBef>
                <a:spcPts val="0"/>
              </a:spcBef>
              <a:spcAft>
                <a:spcPts val="0"/>
              </a:spcAft>
              <a:buSzPts val="1100"/>
              <a:buNone/>
            </a:pPr>
            <a:r>
              <a:t/>
            </a:r>
            <a:endParaRPr sz="1200">
              <a:latin typeface="Calibri"/>
              <a:ea typeface="Calibri"/>
              <a:cs typeface="Calibri"/>
              <a:sym typeface="Calibri"/>
            </a:endParaRPr>
          </a:p>
          <a:p>
            <a:pPr indent="0" lvl="0" marL="0" rtl="0" algn="ctr">
              <a:lnSpc>
                <a:spcPct val="100000"/>
              </a:lnSpc>
              <a:spcBef>
                <a:spcPts val="0"/>
              </a:spcBef>
              <a:spcAft>
                <a:spcPts val="0"/>
              </a:spcAft>
              <a:buClr>
                <a:schemeClr val="dk1"/>
              </a:buClr>
              <a:buSzPts val="1100"/>
              <a:buFont typeface="Arial"/>
              <a:buNone/>
            </a:pPr>
            <a:r>
              <a:rPr lang="en" sz="2900"/>
              <a:t>CITIZENSHIP AND DISCIPLINE RESPONSIBILITIES</a:t>
            </a:r>
            <a:endParaRPr sz="2900"/>
          </a:p>
          <a:p>
            <a:pPr indent="0" lvl="0" marL="0" rtl="0" algn="ctr">
              <a:spcBef>
                <a:spcPts val="0"/>
              </a:spcBef>
              <a:spcAft>
                <a:spcPts val="0"/>
              </a:spcAft>
              <a:buSzPts val="990"/>
              <a:buNone/>
            </a:pPr>
            <a:r>
              <a:t/>
            </a:r>
            <a:endParaRPr sz="5011"/>
          </a:p>
        </p:txBody>
      </p:sp>
      <p:sp>
        <p:nvSpPr>
          <p:cNvPr id="202" name="Google Shape;202;p26"/>
          <p:cNvSpPr txBox="1"/>
          <p:nvPr>
            <p:ph idx="1" type="body"/>
          </p:nvPr>
        </p:nvSpPr>
        <p:spPr>
          <a:xfrm>
            <a:off x="1603125" y="1192225"/>
            <a:ext cx="6537000" cy="35184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School Board policy is available on Haywood County School’s website (</a:t>
            </a:r>
            <a:r>
              <a:rPr lang="en" sz="2000" u="sng">
                <a:solidFill>
                  <a:srgbClr val="0000FF"/>
                </a:solidFill>
                <a:latin typeface="Calibri"/>
                <a:ea typeface="Calibri"/>
                <a:cs typeface="Calibri"/>
                <a:sym typeface="Calibri"/>
                <a:hlinkClick r:id="rId3">
                  <a:extLst>
                    <a:ext uri="{A12FA001-AC4F-418D-AE19-62706E023703}">
                      <ahyp:hlinkClr val="tx"/>
                    </a:ext>
                  </a:extLst>
                </a:hlinkClick>
              </a:rPr>
              <a:t>www.haywood.k12.nc.us</a:t>
            </a:r>
            <a:r>
              <a:rPr lang="en" sz="2000">
                <a:solidFill>
                  <a:schemeClr val="dk1"/>
                </a:solidFill>
                <a:latin typeface="Calibri"/>
                <a:ea typeface="Calibri"/>
                <a:cs typeface="Calibri"/>
                <a:sym typeface="Calibri"/>
              </a:rPr>
              <a:t>). Policy 4300 is a document that is related to the conduct of students in the Haywood County Public Schools and is determined to be necessary for the safe and effective operation of the schools. Regulation(s) addressing the Student Grievance Procedure are outlined in policy 4310. Parents and students are encouraged to read through this policy to understand expectations.</a:t>
            </a:r>
            <a:endParaRPr sz="2600"/>
          </a:p>
        </p:txBody>
      </p:sp>
      <p:pic>
        <p:nvPicPr>
          <p:cNvPr id="203" name="Google Shape;203;p26"/>
          <p:cNvPicPr preferRelativeResize="0"/>
          <p:nvPr/>
        </p:nvPicPr>
        <p:blipFill>
          <a:blip r:embed="rId4">
            <a:alphaModFix/>
          </a:blip>
          <a:stretch>
            <a:fillRect/>
          </a:stretch>
        </p:blipFill>
        <p:spPr>
          <a:xfrm>
            <a:off x="0" y="1192225"/>
            <a:ext cx="1420350" cy="11587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7"/>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3000"/>
              <a:t>CITIZENSHIP AND DISCIPLINE RESPONSIBILITIES</a:t>
            </a:r>
            <a:endParaRPr sz="3000"/>
          </a:p>
        </p:txBody>
      </p:sp>
      <p:sp>
        <p:nvSpPr>
          <p:cNvPr id="209" name="Google Shape;209;p27"/>
          <p:cNvSpPr txBox="1"/>
          <p:nvPr>
            <p:ph idx="1" type="body"/>
          </p:nvPr>
        </p:nvSpPr>
        <p:spPr>
          <a:xfrm>
            <a:off x="1659675" y="782250"/>
            <a:ext cx="7086900" cy="32580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u="sng">
                <a:solidFill>
                  <a:schemeClr val="dk1"/>
                </a:solidFill>
                <a:latin typeface="Calibri"/>
                <a:ea typeface="Calibri"/>
                <a:cs typeface="Calibri"/>
                <a:sym typeface="Calibri"/>
              </a:rPr>
              <a:t>CLOSED CAMPUS:</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Tuscola is a closed campus, which means that students are not permitted to leave campus in order to get lunch.  With this in mind, visitors (ie.  friends and/or delivery services) are not allowed to bring food to campus for students (for example: fast food, pizza, etc.). </a:t>
            </a:r>
            <a:r>
              <a:rPr lang="en" sz="1200">
                <a:solidFill>
                  <a:schemeClr val="dk1"/>
                </a:solidFill>
                <a:latin typeface="Calibri"/>
                <a:ea typeface="Calibri"/>
                <a:cs typeface="Calibri"/>
                <a:sym typeface="Calibri"/>
              </a:rPr>
              <a:t>   </a:t>
            </a:r>
            <a:endParaRPr b="1" sz="2400">
              <a:solidFill>
                <a:srgbClr val="000000"/>
              </a:solidFill>
            </a:endParaRPr>
          </a:p>
        </p:txBody>
      </p:sp>
      <p:pic>
        <p:nvPicPr>
          <p:cNvPr id="210" name="Google Shape;210;p27"/>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8"/>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16" name="Google Shape;216;p28"/>
          <p:cNvSpPr txBox="1"/>
          <p:nvPr>
            <p:ph idx="2" type="body"/>
          </p:nvPr>
        </p:nvSpPr>
        <p:spPr>
          <a:xfrm>
            <a:off x="1735888" y="795775"/>
            <a:ext cx="7080600" cy="28464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000" u="sng">
                <a:solidFill>
                  <a:schemeClr val="dk1"/>
                </a:solidFill>
                <a:latin typeface="Calibri"/>
                <a:ea typeface="Calibri"/>
                <a:cs typeface="Calibri"/>
                <a:sym typeface="Calibri"/>
              </a:rPr>
              <a:t>STUDENTS’ RESPONSIBILITIES</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Each student is expected to follow the rules and regulations of the Board of Education, the school administration, and the staff. Students and staff are expected to be courteous, polite, and contribute to a positive school climate.</a:t>
            </a:r>
            <a:endParaRPr b="1" sz="2600">
              <a:solidFill>
                <a:schemeClr val="dk1"/>
              </a:solidFill>
            </a:endParaRPr>
          </a:p>
        </p:txBody>
      </p:sp>
      <p:pic>
        <p:nvPicPr>
          <p:cNvPr id="217" name="Google Shape;217;p28"/>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9"/>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23" name="Google Shape;223;p29"/>
          <p:cNvSpPr txBox="1"/>
          <p:nvPr>
            <p:ph idx="1" type="body"/>
          </p:nvPr>
        </p:nvSpPr>
        <p:spPr>
          <a:xfrm>
            <a:off x="1571150" y="1084200"/>
            <a:ext cx="70869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b="1" lang="en" u="sng">
                <a:solidFill>
                  <a:schemeClr val="dk1"/>
                </a:solidFill>
                <a:latin typeface="Calibri"/>
                <a:ea typeface="Calibri"/>
                <a:cs typeface="Calibri"/>
                <a:sym typeface="Calibri"/>
              </a:rPr>
              <a:t>Checkout Procedures: </a:t>
            </a:r>
            <a:r>
              <a:rPr lang="en">
                <a:solidFill>
                  <a:schemeClr val="dk1"/>
                </a:solidFill>
                <a:latin typeface="Calibri"/>
                <a:ea typeface="Calibri"/>
                <a:cs typeface="Calibri"/>
                <a:sym typeface="Calibri"/>
              </a:rPr>
              <a:t>The procedure for early dismissal from school is as follows:</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Students may only check-out with parent permission.</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Students must secure a dismissal slip from the office before leaving campus.  </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The student is responsible for showing the dismissal slip to security before leaving campus.</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Students may only use the telephone in the office for checkouts due to illness or emergencies.</a:t>
            </a: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AutoNum type="arabicPeriod"/>
            </a:pPr>
            <a:r>
              <a:rPr lang="en">
                <a:solidFill>
                  <a:schemeClr val="dk1"/>
                </a:solidFill>
                <a:latin typeface="Calibri"/>
                <a:ea typeface="Calibri"/>
                <a:cs typeface="Calibri"/>
                <a:sym typeface="Calibri"/>
              </a:rPr>
              <a:t>After six checkouts students could be subject to disciplinary action, and/or parent may need to be present for future checkouts.</a:t>
            </a:r>
            <a:endParaRPr b="1" u="sng">
              <a:solidFill>
                <a:schemeClr val="dk1"/>
              </a:solidFill>
              <a:latin typeface="Calibri"/>
              <a:ea typeface="Calibri"/>
              <a:cs typeface="Calibri"/>
              <a:sym typeface="Calibri"/>
            </a:endParaRPr>
          </a:p>
        </p:txBody>
      </p:sp>
      <p:pic>
        <p:nvPicPr>
          <p:cNvPr id="224" name="Google Shape;224;p29"/>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0"/>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30" name="Google Shape;230;p30"/>
          <p:cNvSpPr txBox="1"/>
          <p:nvPr>
            <p:ph idx="1" type="body"/>
          </p:nvPr>
        </p:nvSpPr>
        <p:spPr>
          <a:xfrm>
            <a:off x="1603200" y="883550"/>
            <a:ext cx="70548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457200" rtl="0" algn="l">
              <a:lnSpc>
                <a:spcPct val="100000"/>
              </a:lnSpc>
              <a:spcBef>
                <a:spcPts val="0"/>
              </a:spcBef>
              <a:spcAft>
                <a:spcPts val="0"/>
              </a:spcAft>
              <a:buNone/>
            </a:pPr>
            <a:r>
              <a:rPr b="1" lang="en" sz="2000">
                <a:solidFill>
                  <a:schemeClr val="dk1"/>
                </a:solidFill>
                <a:latin typeface="Calibri"/>
                <a:ea typeface="Calibri"/>
                <a:cs typeface="Calibri"/>
                <a:sym typeface="Calibri"/>
              </a:rPr>
              <a:t>ELECTRONIC DEVICES: </a:t>
            </a:r>
            <a:r>
              <a:rPr lang="en" sz="2000">
                <a:solidFill>
                  <a:schemeClr val="dk1"/>
                </a:solidFill>
                <a:latin typeface="Calibri"/>
                <a:ea typeface="Calibri"/>
                <a:cs typeface="Calibri"/>
                <a:sym typeface="Calibri"/>
              </a:rPr>
              <a:t>Tuscola High School and the Haywood County Board recognize that cellular phones and other wireless communication devices have become an important tool through which parents communicate with their children (Policy #4318). Therefore, students are permitted to possess such devices on school property. Although cell phones are allowed, students must adhere to classroom expectations regarding cell phone use in </a:t>
            </a:r>
            <a:r>
              <a:rPr lang="en" sz="2000">
                <a:solidFill>
                  <a:schemeClr val="dk1"/>
                </a:solidFill>
                <a:latin typeface="Calibri"/>
                <a:ea typeface="Calibri"/>
                <a:cs typeface="Calibri"/>
                <a:sym typeface="Calibri"/>
              </a:rPr>
              <a:t>class</a:t>
            </a:r>
            <a:r>
              <a:rPr lang="en" sz="2000">
                <a:solidFill>
                  <a:schemeClr val="dk1"/>
                </a:solidFill>
                <a:latin typeface="Calibri"/>
                <a:ea typeface="Calibri"/>
                <a:cs typeface="Calibri"/>
                <a:sym typeface="Calibri"/>
              </a:rPr>
              <a:t>.   </a:t>
            </a:r>
            <a:endParaRPr b="1" sz="2000" u="sng">
              <a:solidFill>
                <a:schemeClr val="dk1"/>
              </a:solidFill>
              <a:latin typeface="Calibri"/>
              <a:ea typeface="Calibri"/>
              <a:cs typeface="Calibri"/>
              <a:sym typeface="Calibri"/>
            </a:endParaRPr>
          </a:p>
        </p:txBody>
      </p:sp>
      <p:pic>
        <p:nvPicPr>
          <p:cNvPr id="231" name="Google Shape;231;p30"/>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1"/>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37" name="Google Shape;237;p31"/>
          <p:cNvSpPr txBox="1"/>
          <p:nvPr>
            <p:ph idx="2" type="body"/>
          </p:nvPr>
        </p:nvSpPr>
        <p:spPr>
          <a:xfrm>
            <a:off x="1864050" y="1690650"/>
            <a:ext cx="6968400" cy="28464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000">
                <a:solidFill>
                  <a:schemeClr val="dk1"/>
                </a:solidFill>
                <a:latin typeface="Calibri"/>
                <a:ea typeface="Calibri"/>
                <a:cs typeface="Calibri"/>
                <a:sym typeface="Calibri"/>
              </a:rPr>
              <a:t>CONDUCT DURING EXTRACURRICULAR ACTIVITIES: </a:t>
            </a:r>
            <a:r>
              <a:rPr lang="en" sz="2000">
                <a:solidFill>
                  <a:schemeClr val="dk1"/>
                </a:solidFill>
                <a:latin typeface="Calibri"/>
                <a:ea typeface="Calibri"/>
                <a:cs typeface="Calibri"/>
                <a:sym typeface="Calibri"/>
              </a:rPr>
              <a:t>Students are expected to obey all rules and regulations governing student conduct. Students who fail to abide by school rules and regulations may forfeit the privilege of attending school events and be assigned appropriate school discipline. Students are responsible for the care of school property. Your school belongs to you. Those who willfully destroy property will be required to pay for the damages incurred, and disciplinary action will be taken.</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a:solidFill>
                <a:schemeClr val="dk1"/>
              </a:solidFill>
            </a:endParaRPr>
          </a:p>
        </p:txBody>
      </p:sp>
      <p:pic>
        <p:nvPicPr>
          <p:cNvPr id="238" name="Google Shape;238;p31"/>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2"/>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44" name="Google Shape;244;p32"/>
          <p:cNvSpPr txBox="1"/>
          <p:nvPr>
            <p:ph idx="1" type="body"/>
          </p:nvPr>
        </p:nvSpPr>
        <p:spPr>
          <a:xfrm>
            <a:off x="1603200" y="606200"/>
            <a:ext cx="71190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000">
                <a:solidFill>
                  <a:schemeClr val="dk1"/>
                </a:solidFill>
                <a:latin typeface="Calibri"/>
                <a:ea typeface="Calibri"/>
                <a:cs typeface="Calibri"/>
                <a:sym typeface="Calibri"/>
              </a:rPr>
              <a:t>DISCRIMINATION, HARASSMENT AND BULLYING: </a:t>
            </a:r>
            <a:r>
              <a:rPr lang="en" sz="2000">
                <a:solidFill>
                  <a:schemeClr val="dk1"/>
                </a:solidFill>
                <a:latin typeface="Calibri"/>
                <a:ea typeface="Calibri"/>
                <a:cs typeface="Calibri"/>
                <a:sym typeface="Calibri"/>
              </a:rPr>
              <a:t>The Haywood County school system is committed to non‐discrimination in all educational and employment activities. Discrimination means any act (including cyber bullying) that unreasonably and unfavorably differentiates treatment of others based on their membership in a socially distinct group or category such as race, ethnicity, sex, religion, age, or disability. Discrimination may be intentional or unintentional.  Tuscola has a ZERO TOLERANCE policy for any form of harassment or bullying.</a:t>
            </a:r>
            <a:r>
              <a:rPr lang="en" sz="1400">
                <a:solidFill>
                  <a:schemeClr val="dk1"/>
                </a:solidFill>
                <a:latin typeface="Calibri"/>
                <a:ea typeface="Calibri"/>
                <a:cs typeface="Calibri"/>
                <a:sym typeface="Calibri"/>
              </a:rPr>
              <a:t> </a:t>
            </a:r>
            <a:endParaRPr b="1" sz="1400" u="sng">
              <a:solidFill>
                <a:schemeClr val="dk1"/>
              </a:solidFill>
              <a:latin typeface="Calibri"/>
              <a:ea typeface="Calibri"/>
              <a:cs typeface="Calibri"/>
              <a:sym typeface="Calibri"/>
            </a:endParaRPr>
          </a:p>
        </p:txBody>
      </p:sp>
      <p:pic>
        <p:nvPicPr>
          <p:cNvPr id="245" name="Google Shape;245;p32"/>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33"/>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51" name="Google Shape;251;p33"/>
          <p:cNvSpPr txBox="1"/>
          <p:nvPr>
            <p:ph idx="2" type="body"/>
          </p:nvPr>
        </p:nvSpPr>
        <p:spPr>
          <a:xfrm>
            <a:off x="1703838" y="1500800"/>
            <a:ext cx="7128600" cy="28464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000">
                <a:solidFill>
                  <a:schemeClr val="dk1"/>
                </a:solidFill>
                <a:latin typeface="Calibri"/>
                <a:ea typeface="Calibri"/>
                <a:cs typeface="Calibri"/>
                <a:sym typeface="Calibri"/>
              </a:rPr>
              <a:t>SEARCH AND SEIZURE</a:t>
            </a:r>
            <a:r>
              <a:rPr lang="en" sz="2000">
                <a:solidFill>
                  <a:schemeClr val="dk1"/>
                </a:solidFill>
                <a:latin typeface="Calibri"/>
                <a:ea typeface="Calibri"/>
                <a:cs typeface="Calibri"/>
                <a:sym typeface="Calibri"/>
              </a:rPr>
              <a:t>: Tuscola High School reserves the right to search the locker, automobile, and/or person of any student, if reasonable suspicion exists and guidelines under Board Policy 4342 are followed. Any illegal materials or materials not permitted according to Tuscola regulations or board policy will be seized and disciplinary action taken when appropriate. Where noted by board or school policy, proper authorities will be notified. Random searches of lockers and automobiles may be conducted when deemed appropriate by the principal or his/her designee.</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sz="2000">
              <a:solidFill>
                <a:schemeClr val="dk1"/>
              </a:solidFill>
              <a:latin typeface="Calibri"/>
              <a:ea typeface="Calibri"/>
              <a:cs typeface="Calibri"/>
              <a:sym typeface="Calibri"/>
            </a:endParaRPr>
          </a:p>
        </p:txBody>
      </p:sp>
      <p:pic>
        <p:nvPicPr>
          <p:cNvPr id="252" name="Google Shape;252;p33"/>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34"/>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58" name="Google Shape;258;p34"/>
          <p:cNvSpPr txBox="1"/>
          <p:nvPr>
            <p:ph idx="1" type="body"/>
          </p:nvPr>
        </p:nvSpPr>
        <p:spPr>
          <a:xfrm>
            <a:off x="1603200" y="1084200"/>
            <a:ext cx="69585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457200" rtl="0" algn="l">
              <a:lnSpc>
                <a:spcPct val="100000"/>
              </a:lnSpc>
              <a:spcBef>
                <a:spcPts val="0"/>
              </a:spcBef>
              <a:spcAft>
                <a:spcPts val="0"/>
              </a:spcAft>
              <a:buNone/>
            </a:pPr>
            <a:r>
              <a:rPr b="1" lang="en" sz="1900">
                <a:solidFill>
                  <a:schemeClr val="dk1"/>
                </a:solidFill>
                <a:latin typeface="Calibri"/>
                <a:ea typeface="Calibri"/>
                <a:cs typeface="Calibri"/>
                <a:sym typeface="Calibri"/>
              </a:rPr>
              <a:t>THEFT OF MONEY, ELECTRONIC DEVICES, ETC: </a:t>
            </a:r>
            <a:r>
              <a:rPr lang="en" sz="1900">
                <a:solidFill>
                  <a:schemeClr val="dk1"/>
                </a:solidFill>
                <a:latin typeface="Calibri"/>
                <a:ea typeface="Calibri"/>
                <a:cs typeface="Calibri"/>
                <a:sym typeface="Calibri"/>
              </a:rPr>
              <a:t>Students are responsible at all times for their personal effects.</a:t>
            </a:r>
            <a:r>
              <a:rPr b="1" lang="en" sz="1900">
                <a:solidFill>
                  <a:schemeClr val="dk1"/>
                </a:solidFill>
                <a:latin typeface="Calibri"/>
                <a:ea typeface="Calibri"/>
                <a:cs typeface="Calibri"/>
                <a:sym typeface="Calibri"/>
              </a:rPr>
              <a:t> </a:t>
            </a:r>
            <a:r>
              <a:rPr lang="en" sz="1900">
                <a:solidFill>
                  <a:schemeClr val="dk1"/>
                </a:solidFill>
                <a:latin typeface="Calibri"/>
                <a:ea typeface="Calibri"/>
                <a:cs typeface="Calibri"/>
                <a:sym typeface="Calibri"/>
              </a:rPr>
              <a:t>Every effort should be made by students during the school day to protect their belongings from theft.  School personnel cannot be held responsible, and will turn investigations over to law enforcement. </a:t>
            </a:r>
            <a:endParaRPr sz="19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259" name="Google Shape;259;p34"/>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5"/>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65" name="Google Shape;265;p35"/>
          <p:cNvSpPr txBox="1"/>
          <p:nvPr>
            <p:ph idx="2" type="body"/>
          </p:nvPr>
        </p:nvSpPr>
        <p:spPr>
          <a:xfrm>
            <a:off x="1799963" y="1404650"/>
            <a:ext cx="7032600" cy="28464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000">
                <a:solidFill>
                  <a:schemeClr val="dk1"/>
                </a:solidFill>
                <a:latin typeface="Calibri"/>
                <a:ea typeface="Calibri"/>
                <a:cs typeface="Calibri"/>
                <a:sym typeface="Calibri"/>
              </a:rPr>
              <a:t>THREATS</a:t>
            </a:r>
            <a:r>
              <a:rPr lang="en" sz="2000">
                <a:solidFill>
                  <a:schemeClr val="dk1"/>
                </a:solidFill>
                <a:latin typeface="Calibri"/>
                <a:ea typeface="Calibri"/>
                <a:cs typeface="Calibri"/>
                <a:sym typeface="Calibri"/>
              </a:rPr>
              <a:t>: A threat is communication (written, verbal, or otherwise) that implies bodily harm to self or others or to destruction of property. Every threat will be handled immediately by school administration for the safety of all students/staff. Both law enforcement and the central office will be notified if necessary. </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a:solidFill>
                <a:schemeClr val="dk1"/>
              </a:solidFill>
            </a:endParaRPr>
          </a:p>
        </p:txBody>
      </p:sp>
      <p:pic>
        <p:nvPicPr>
          <p:cNvPr id="266" name="Google Shape;266;p35"/>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8"/>
          <p:cNvSpPr txBox="1"/>
          <p:nvPr/>
        </p:nvSpPr>
        <p:spPr>
          <a:xfrm>
            <a:off x="1756625" y="4143925"/>
            <a:ext cx="5513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000">
              <a:solidFill>
                <a:srgbClr val="FFFF00"/>
              </a:solidFill>
              <a:highlight>
                <a:schemeClr val="lt1"/>
              </a:highlight>
              <a:latin typeface="Impact"/>
              <a:ea typeface="Impact"/>
              <a:cs typeface="Impact"/>
              <a:sym typeface="Impact"/>
            </a:endParaRPr>
          </a:p>
        </p:txBody>
      </p:sp>
      <p:pic>
        <p:nvPicPr>
          <p:cNvPr id="135" name="Google Shape;135;p18"/>
          <p:cNvPicPr preferRelativeResize="0"/>
          <p:nvPr/>
        </p:nvPicPr>
        <p:blipFill>
          <a:blip r:embed="rId3">
            <a:alphaModFix/>
          </a:blip>
          <a:stretch>
            <a:fillRect/>
          </a:stretch>
        </p:blipFill>
        <p:spPr>
          <a:xfrm>
            <a:off x="60575" y="1279600"/>
            <a:ext cx="1420350" cy="1158700"/>
          </a:xfrm>
          <a:prstGeom prst="rect">
            <a:avLst/>
          </a:prstGeom>
          <a:noFill/>
          <a:ln>
            <a:noFill/>
          </a:ln>
        </p:spPr>
      </p:pic>
      <p:sp>
        <p:nvSpPr>
          <p:cNvPr id="136" name="Google Shape;136;p18"/>
          <p:cNvSpPr txBox="1"/>
          <p:nvPr>
            <p:ph type="title"/>
          </p:nvPr>
        </p:nvSpPr>
        <p:spPr>
          <a:xfrm>
            <a:off x="1756625" y="709950"/>
            <a:ext cx="7080000" cy="1861800"/>
          </a:xfrm>
          <a:prstGeom prst="rect">
            <a:avLst/>
          </a:prstGeom>
          <a:solidFill>
            <a:srgbClr val="FFFFFF"/>
          </a:solidFill>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0" lang="en" sz="5500">
                <a:latin typeface="Acme"/>
                <a:ea typeface="Acme"/>
                <a:cs typeface="Acme"/>
                <a:sym typeface="Acme"/>
              </a:rPr>
              <a:t>Student Handbook</a:t>
            </a:r>
            <a:endParaRPr b="0" sz="5500">
              <a:latin typeface="Acme"/>
              <a:ea typeface="Acme"/>
              <a:cs typeface="Acme"/>
              <a:sym typeface="Acme"/>
            </a:endParaRPr>
          </a:p>
          <a:p>
            <a:pPr indent="0" lvl="0" marL="0" rtl="0" algn="ctr">
              <a:lnSpc>
                <a:spcPct val="100000"/>
              </a:lnSpc>
              <a:spcBef>
                <a:spcPts val="0"/>
              </a:spcBef>
              <a:spcAft>
                <a:spcPts val="0"/>
              </a:spcAft>
              <a:buNone/>
            </a:pPr>
            <a:r>
              <a:rPr b="0" lang="en" sz="5500">
                <a:latin typeface="Acme"/>
                <a:ea typeface="Acme"/>
                <a:cs typeface="Acme"/>
                <a:sym typeface="Acme"/>
              </a:rPr>
              <a:t>2024-2025</a:t>
            </a:r>
            <a:endParaRPr b="0" sz="5500">
              <a:latin typeface="Acme"/>
              <a:ea typeface="Acme"/>
              <a:cs typeface="Acme"/>
              <a:sym typeface="Acm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36"/>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72" name="Google Shape;272;p36"/>
          <p:cNvSpPr txBox="1"/>
          <p:nvPr>
            <p:ph idx="1" type="body"/>
          </p:nvPr>
        </p:nvSpPr>
        <p:spPr>
          <a:xfrm>
            <a:off x="1603200" y="750150"/>
            <a:ext cx="69267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457200" rtl="0" algn="l">
              <a:lnSpc>
                <a:spcPct val="100000"/>
              </a:lnSpc>
              <a:spcBef>
                <a:spcPts val="0"/>
              </a:spcBef>
              <a:spcAft>
                <a:spcPts val="0"/>
              </a:spcAft>
              <a:buNone/>
            </a:pPr>
            <a:r>
              <a:rPr b="1" lang="en" sz="2000">
                <a:solidFill>
                  <a:schemeClr val="dk1"/>
                </a:solidFill>
                <a:latin typeface="Calibri"/>
                <a:ea typeface="Calibri"/>
                <a:cs typeface="Calibri"/>
                <a:sym typeface="Calibri"/>
              </a:rPr>
              <a:t>TOBACCO/NICOTINE PRODUCTS</a:t>
            </a:r>
            <a:r>
              <a:rPr lang="en" sz="2000">
                <a:solidFill>
                  <a:schemeClr val="dk1"/>
                </a:solidFill>
                <a:latin typeface="Calibri"/>
                <a:ea typeface="Calibri"/>
                <a:cs typeface="Calibri"/>
                <a:sym typeface="Calibri"/>
              </a:rPr>
              <a:t>: School Board Policy 4320 prohibits the possession or use of any form (</a:t>
            </a:r>
            <a:r>
              <a:rPr lang="en" sz="2000" u="sng">
                <a:solidFill>
                  <a:schemeClr val="dk1"/>
                </a:solidFill>
                <a:latin typeface="Calibri"/>
                <a:ea typeface="Calibri"/>
                <a:cs typeface="Calibri"/>
                <a:sym typeface="Calibri"/>
              </a:rPr>
              <a:t>including imitations or substitutes</a:t>
            </a:r>
            <a:r>
              <a:rPr lang="en" sz="2000">
                <a:solidFill>
                  <a:schemeClr val="dk1"/>
                </a:solidFill>
                <a:latin typeface="Calibri"/>
                <a:ea typeface="Calibri"/>
                <a:cs typeface="Calibri"/>
                <a:sym typeface="Calibri"/>
              </a:rPr>
              <a:t>) of tobacco.  This includes electronic cigarettes and vapes.   Students shall be subject to the following consequences for use of tobacco. Refer to the Student Code of Conduct.  </a:t>
            </a:r>
            <a:endParaRPr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273" name="Google Shape;273;p36"/>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7"/>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79" name="Google Shape;279;p37"/>
          <p:cNvSpPr txBox="1"/>
          <p:nvPr>
            <p:ph idx="2" type="body"/>
          </p:nvPr>
        </p:nvSpPr>
        <p:spPr>
          <a:xfrm>
            <a:off x="1783938" y="1356600"/>
            <a:ext cx="7048500" cy="28464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None/>
            </a:pPr>
            <a:r>
              <a:rPr b="1" lang="en" sz="2000">
                <a:solidFill>
                  <a:schemeClr val="dk1"/>
                </a:solidFill>
                <a:latin typeface="Calibri"/>
                <a:ea typeface="Calibri"/>
                <a:cs typeface="Calibri"/>
                <a:sym typeface="Calibri"/>
              </a:rPr>
              <a:t>GRADUATION:</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 sz="2000">
                <a:solidFill>
                  <a:schemeClr val="dk1"/>
                </a:solidFill>
                <a:latin typeface="Calibri"/>
                <a:ea typeface="Calibri"/>
                <a:cs typeface="Calibri"/>
                <a:sym typeface="Calibri"/>
              </a:rPr>
              <a:t>Only those students who qualify to receive their diplomas on the day of the ceremony and attend the scheduled pre-graduation rehearsal will be permitted to participate. Depending upon student behavior prior to and/or during the graduation ceremony, the administration may deny a student the privilege of participating in the ceremony.</a:t>
            </a:r>
            <a:endParaRPr b="1" sz="20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a:solidFill>
                <a:schemeClr val="dk1"/>
              </a:solidFill>
            </a:endParaRPr>
          </a:p>
        </p:txBody>
      </p:sp>
      <p:pic>
        <p:nvPicPr>
          <p:cNvPr id="280" name="Google Shape;280;p37"/>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8"/>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86" name="Google Shape;286;p38"/>
          <p:cNvSpPr txBox="1"/>
          <p:nvPr>
            <p:ph idx="1" type="body"/>
          </p:nvPr>
        </p:nvSpPr>
        <p:spPr>
          <a:xfrm>
            <a:off x="1603200" y="75015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Calibri"/>
                <a:ea typeface="Calibri"/>
                <a:cs typeface="Calibri"/>
                <a:sym typeface="Calibri"/>
              </a:rPr>
              <a:t>HIGH SCHOOL ATHLETICS:</a:t>
            </a:r>
            <a:r>
              <a:rPr lang="en" sz="2000">
                <a:solidFill>
                  <a:schemeClr val="dk1"/>
                </a:solidFill>
                <a:latin typeface="Calibri"/>
                <a:ea typeface="Calibri"/>
                <a:cs typeface="Calibri"/>
                <a:sym typeface="Calibri"/>
              </a:rPr>
              <a:t> The Tuscola High School Athletic program is an integrated part of the high school’s total curriculum. The department is committed to providing all student‐athletes an equal opportunity to learn and be successful in an environment that promotes academic and athletic excellence. Athletes are responsible for reading, understanding, and abiding by the Athletic Department Code of Conduct.   Athletes must also meet the eligibility requirements set forth by the North Carolina High School Athletic Association.</a:t>
            </a:r>
            <a:endParaRPr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287" name="Google Shape;287;p38"/>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9"/>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293" name="Google Shape;293;p39"/>
          <p:cNvSpPr txBox="1"/>
          <p:nvPr>
            <p:ph idx="1" type="body"/>
          </p:nvPr>
        </p:nvSpPr>
        <p:spPr>
          <a:xfrm>
            <a:off x="1603200" y="75015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900">
                <a:solidFill>
                  <a:schemeClr val="dk1"/>
                </a:solidFill>
                <a:latin typeface="Calibri"/>
                <a:ea typeface="Calibri"/>
                <a:cs typeface="Calibri"/>
                <a:sym typeface="Calibri"/>
              </a:rPr>
              <a:t>MEDICATION</a:t>
            </a:r>
            <a:r>
              <a:rPr lang="en" sz="1900">
                <a:solidFill>
                  <a:schemeClr val="dk1"/>
                </a:solidFill>
                <a:latin typeface="Calibri"/>
                <a:ea typeface="Calibri"/>
                <a:cs typeface="Calibri"/>
                <a:sym typeface="Calibri"/>
              </a:rPr>
              <a:t>: All medicines, including over‐the‐counter medications such as aspirin, Tylenol, vitamins, cough drops, eye drops, etc., MUST be kept in the main office. Official permission forms may be obtained from the office &amp; must be signed by a Doctor authorizing the use of any medicine for any student. Medications must be sent to school in their original containers. Possession of any medicine by a student may result in suspension from school. </a:t>
            </a:r>
            <a:endParaRPr sz="19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294" name="Google Shape;294;p39"/>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p40"/>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300" name="Google Shape;300;p40"/>
          <p:cNvSpPr txBox="1"/>
          <p:nvPr>
            <p:ph idx="1" type="body"/>
          </p:nvPr>
        </p:nvSpPr>
        <p:spPr>
          <a:xfrm>
            <a:off x="1603200" y="75015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Calibri"/>
                <a:ea typeface="Calibri"/>
                <a:cs typeface="Calibri"/>
                <a:sym typeface="Calibri"/>
              </a:rPr>
              <a:t>NONDISCRIMINATION STATEMENT: </a:t>
            </a:r>
            <a:r>
              <a:rPr lang="en" sz="2000">
                <a:solidFill>
                  <a:schemeClr val="dk1"/>
                </a:solidFill>
                <a:latin typeface="Calibri"/>
                <a:ea typeface="Calibri"/>
                <a:cs typeface="Calibri"/>
                <a:sym typeface="Calibri"/>
              </a:rPr>
              <a:t>The Haywood County Board of Education is committed to nondiscrimination in relation to race, sex, marital status, handicapping condition or citizenship status. This policy pertains to all actions concerning staff, students, employment applicants, educational programs and services, and individuals with whom the Board does business. If an individual feels that he/she has been discriminated against, contact Dr. Bill Nolte, Superintendent, Haywood County Schools, 1230 North Main Street, Waynesville, NC 28786.</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301" name="Google Shape;301;p40"/>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41"/>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307" name="Google Shape;307;p41"/>
          <p:cNvSpPr txBox="1"/>
          <p:nvPr>
            <p:ph idx="1" type="body"/>
          </p:nvPr>
        </p:nvSpPr>
        <p:spPr>
          <a:xfrm>
            <a:off x="1603200" y="75015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Calibri"/>
                <a:ea typeface="Calibri"/>
                <a:cs typeface="Calibri"/>
                <a:sym typeface="Calibri"/>
              </a:rPr>
              <a:t>PLAGIARISM: </a:t>
            </a:r>
            <a:r>
              <a:rPr lang="en" sz="2000">
                <a:solidFill>
                  <a:schemeClr val="dk1"/>
                </a:solidFill>
                <a:latin typeface="Calibri"/>
                <a:ea typeface="Calibri"/>
                <a:cs typeface="Calibri"/>
                <a:sym typeface="Calibri"/>
              </a:rPr>
              <a:t>Plagiarism is regarded as a very serious offense. Many institutions of higher education expel students found guilty of plagiarism. In our effort to prepare all Tuscola High School students for the future, English teachers will be educating students about plagiarism so that students will know how to avoid plagiarism in all subject areas. Teachers may use plagiarism detection websites or conduct an internet search to ensure students are following proper protocol.     </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308" name="Google Shape;308;p41"/>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42"/>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314" name="Google Shape;314;p42"/>
          <p:cNvSpPr txBox="1"/>
          <p:nvPr>
            <p:ph idx="1" type="body"/>
          </p:nvPr>
        </p:nvSpPr>
        <p:spPr>
          <a:xfrm>
            <a:off x="1587175" y="101175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900">
                <a:solidFill>
                  <a:schemeClr val="dk1"/>
                </a:solidFill>
                <a:latin typeface="Calibri"/>
                <a:ea typeface="Calibri"/>
                <a:cs typeface="Calibri"/>
                <a:sym typeface="Calibri"/>
              </a:rPr>
              <a:t>POSSESSION/UNDER THE INFLUENCE:</a:t>
            </a:r>
            <a:r>
              <a:rPr lang="en" sz="1900">
                <a:solidFill>
                  <a:schemeClr val="dk1"/>
                </a:solidFill>
                <a:latin typeface="Calibri"/>
                <a:ea typeface="Calibri"/>
                <a:cs typeface="Calibri"/>
                <a:sym typeface="Calibri"/>
              </a:rPr>
              <a:t> No student shall possess, use, transmit or be under the influence of any narcotic drug, hallucinogenic drug, amphetamine, barbiturate, marijuana or any other controlled substance, or any alcoholic beverage, malt beverage or fortified wine or other intoxicating liquor. Neither shall a student possess, use or transmit drug paraphernalia or counterfeit drugs. No student shall inhale or ingest any chemicals or products with the intention of bringing about a state of exhilaration or euphoria or of otherwise altering the student’s mood or behavior. By law, these are reportable offenses and may result in school suspension, loss of school privileges, and further criminal investigation.  </a:t>
            </a:r>
            <a:endParaRPr sz="19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315" name="Google Shape;315;p42"/>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43"/>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321" name="Google Shape;321;p43"/>
          <p:cNvSpPr txBox="1"/>
          <p:nvPr>
            <p:ph idx="1" type="body"/>
          </p:nvPr>
        </p:nvSpPr>
        <p:spPr>
          <a:xfrm>
            <a:off x="1603200" y="108420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700">
                <a:solidFill>
                  <a:schemeClr val="dk1"/>
                </a:solidFill>
                <a:latin typeface="Calibri"/>
                <a:ea typeface="Calibri"/>
                <a:cs typeface="Calibri"/>
                <a:sym typeface="Calibri"/>
              </a:rPr>
              <a:t>RANDOM STUDENT DRUG TESTING:</a:t>
            </a:r>
            <a:r>
              <a:rPr lang="en" sz="1700">
                <a:solidFill>
                  <a:schemeClr val="dk1"/>
                </a:solidFill>
                <a:latin typeface="Calibri"/>
                <a:ea typeface="Calibri"/>
                <a:cs typeface="Calibri"/>
                <a:sym typeface="Calibri"/>
              </a:rPr>
              <a:t> The purpose of Haywood County Board Policy 4326 is to help students, not to be punitive in nature. Students who desire to participate in voluntary competitive school activities or privileges must agree to participate in the random student drug testing. Those activities include interscholastic athletics, other voluntary competitive extracurricular activities and campus parking privileges. Participation in the program is mandatory for students who elect to participate in the above voluntary activities in which participation is a privilege, not a right. Parents with children who do not participate in the above activities may elect to involve their child in the program. School Board Policy 4325 prohibits the possession, use, transmission and being under the influence of drugs and alcohol while at school or at an off‐campus school activity and is addressed in the Code of Conduct.</a:t>
            </a:r>
            <a:endParaRPr sz="17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322" name="Google Shape;322;p43"/>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44"/>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328" name="Google Shape;328;p44"/>
          <p:cNvSpPr txBox="1"/>
          <p:nvPr>
            <p:ph idx="1" type="body"/>
          </p:nvPr>
        </p:nvSpPr>
        <p:spPr>
          <a:xfrm>
            <a:off x="1603200" y="750150"/>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Calibri"/>
                <a:ea typeface="Calibri"/>
                <a:cs typeface="Calibri"/>
                <a:sym typeface="Calibri"/>
              </a:rPr>
              <a:t>STUDENT APPEARANCE/DRESS CODE: </a:t>
            </a:r>
            <a:endParaRPr b="1" sz="2000">
              <a:solidFill>
                <a:schemeClr val="dk1"/>
              </a:solidFill>
              <a:latin typeface="Calibri"/>
              <a:ea typeface="Calibri"/>
              <a:cs typeface="Calibri"/>
              <a:sym typeface="Calibri"/>
            </a:endParaRPr>
          </a:p>
          <a:p>
            <a:pPr indent="0" lvl="0" marL="0" rtl="0" algn="l">
              <a:lnSpc>
                <a:spcPct val="107916"/>
              </a:lnSpc>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The goal of this policy is to promote safe attire for students through simple, non-discriminatory guidelines and to comply with School Board Policy 4316. Tuscola High School hopes to assist in preparing students for college and career. The following guidelines are expected for </a:t>
            </a:r>
            <a:r>
              <a:rPr b="1" lang="en" sz="2000">
                <a:solidFill>
                  <a:schemeClr val="dk1"/>
                </a:solidFill>
                <a:latin typeface="Calibri"/>
                <a:ea typeface="Calibri"/>
                <a:cs typeface="Calibri"/>
                <a:sym typeface="Calibri"/>
              </a:rPr>
              <a:t>all </a:t>
            </a:r>
            <a:r>
              <a:rPr lang="en" sz="2000">
                <a:solidFill>
                  <a:schemeClr val="dk1"/>
                </a:solidFill>
                <a:latin typeface="Calibri"/>
                <a:ea typeface="Calibri"/>
                <a:cs typeface="Calibri"/>
                <a:sym typeface="Calibri"/>
              </a:rPr>
              <a:t>students in </a:t>
            </a:r>
            <a:r>
              <a:rPr b="1" lang="en" sz="2000">
                <a:solidFill>
                  <a:schemeClr val="dk1"/>
                </a:solidFill>
                <a:latin typeface="Calibri"/>
                <a:ea typeface="Calibri"/>
                <a:cs typeface="Calibri"/>
                <a:sym typeface="Calibri"/>
              </a:rPr>
              <a:t>all </a:t>
            </a:r>
            <a:r>
              <a:rPr lang="en" sz="2000">
                <a:solidFill>
                  <a:schemeClr val="dk1"/>
                </a:solidFill>
                <a:latin typeface="Calibri"/>
                <a:ea typeface="Calibri"/>
                <a:cs typeface="Calibri"/>
                <a:sym typeface="Calibri"/>
              </a:rPr>
              <a:t>learning environments.</a:t>
            </a:r>
            <a:endParaRPr sz="2000">
              <a:solidFill>
                <a:schemeClr val="dk1"/>
              </a:solidFill>
              <a:latin typeface="Calibri"/>
              <a:ea typeface="Calibri"/>
              <a:cs typeface="Calibri"/>
              <a:sym typeface="Calibri"/>
            </a:endParaRPr>
          </a:p>
          <a:p>
            <a:pPr indent="0" lvl="0" marL="0" rtl="0" algn="l">
              <a:lnSpc>
                <a:spcPct val="100000"/>
              </a:lnSpc>
              <a:spcBef>
                <a:spcPts val="800"/>
              </a:spcBef>
              <a:spcAft>
                <a:spcPts val="0"/>
              </a:spcAft>
              <a:buClr>
                <a:schemeClr val="dk1"/>
              </a:buClr>
              <a:buSzPts val="1100"/>
              <a:buFont typeface="Arial"/>
              <a:buNone/>
            </a:pPr>
            <a:r>
              <a:t/>
            </a:r>
            <a:endParaRPr b="1" sz="12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329" name="Google Shape;329;p44"/>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45"/>
          <p:cNvSpPr txBox="1"/>
          <p:nvPr>
            <p:ph type="title"/>
          </p:nvPr>
        </p:nvSpPr>
        <p:spPr>
          <a:xfrm>
            <a:off x="1511525" y="110450"/>
            <a:ext cx="7274700" cy="9897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7916"/>
              </a:lnSpc>
              <a:spcBef>
                <a:spcPts val="0"/>
              </a:spcBef>
              <a:spcAft>
                <a:spcPts val="800"/>
              </a:spcAft>
              <a:buClr>
                <a:schemeClr val="dk1"/>
              </a:buClr>
              <a:buSzPts val="1100"/>
              <a:buFont typeface="Arial"/>
              <a:buNone/>
            </a:pPr>
            <a:r>
              <a:rPr lang="en" sz="1400">
                <a:latin typeface="Calibri"/>
                <a:ea typeface="Calibri"/>
                <a:cs typeface="Calibri"/>
                <a:sym typeface="Calibri"/>
              </a:rPr>
              <a:t>Dress that is appropriate for school is the responsibility of parents/guardians and students. We encourage families to discuss appropriate dress for various situations and environments that their child will encounter outside the home, and assist their child in making conscientious choices when considering appropriate dress.</a:t>
            </a:r>
            <a:endParaRPr sz="1400"/>
          </a:p>
        </p:txBody>
      </p:sp>
      <p:sp>
        <p:nvSpPr>
          <p:cNvPr id="335" name="Google Shape;335;p45"/>
          <p:cNvSpPr txBox="1"/>
          <p:nvPr>
            <p:ph idx="1" type="body"/>
          </p:nvPr>
        </p:nvSpPr>
        <p:spPr>
          <a:xfrm>
            <a:off x="1651175" y="1278925"/>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lnSpc>
                <a:spcPct val="107916"/>
              </a:lnSpc>
              <a:spcBef>
                <a:spcPts val="0"/>
              </a:spcBef>
              <a:spcAft>
                <a:spcPts val="0"/>
              </a:spcAft>
              <a:buClr>
                <a:schemeClr val="dk1"/>
              </a:buClr>
              <a:buSzPts val="1100"/>
              <a:buFont typeface="Arial"/>
              <a:buNone/>
            </a:pPr>
            <a:r>
              <a:t/>
            </a:r>
            <a:endParaRPr sz="100">
              <a:solidFill>
                <a:schemeClr val="dk1"/>
              </a:solidFill>
              <a:latin typeface="Calibri"/>
              <a:ea typeface="Calibri"/>
              <a:cs typeface="Calibri"/>
              <a:sym typeface="Calibri"/>
            </a:endParaRPr>
          </a:p>
          <a:p>
            <a:pPr indent="0" lvl="0" marL="0" rtl="0" algn="l">
              <a:lnSpc>
                <a:spcPct val="107916"/>
              </a:lnSpc>
              <a:spcBef>
                <a:spcPts val="800"/>
              </a:spcBef>
              <a:spcAft>
                <a:spcPts val="0"/>
              </a:spcAft>
              <a:buClr>
                <a:schemeClr val="dk1"/>
              </a:buClr>
              <a:buSzPts val="1100"/>
              <a:buFont typeface="Arial"/>
              <a:buNone/>
            </a:pPr>
            <a:r>
              <a:t/>
            </a:r>
            <a:endParaRPr b="1" sz="200">
              <a:solidFill>
                <a:schemeClr val="dk1"/>
              </a:solidFill>
              <a:latin typeface="Calibri"/>
              <a:ea typeface="Calibri"/>
              <a:cs typeface="Calibri"/>
              <a:sym typeface="Calibri"/>
            </a:endParaRPr>
          </a:p>
          <a:p>
            <a:pPr indent="-298450" lvl="0" marL="457200" rtl="0" algn="l">
              <a:lnSpc>
                <a:spcPct val="107916"/>
              </a:lnSpc>
              <a:spcBef>
                <a:spcPts val="80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Students </a:t>
            </a:r>
            <a:r>
              <a:rPr b="1" lang="en" sz="1100">
                <a:solidFill>
                  <a:schemeClr val="dk1"/>
                </a:solidFill>
                <a:latin typeface="Calibri"/>
                <a:ea typeface="Calibri"/>
                <a:cs typeface="Calibri"/>
                <a:sym typeface="Calibri"/>
              </a:rPr>
              <a:t>must</a:t>
            </a:r>
            <a:r>
              <a:rPr lang="en" sz="1100">
                <a:solidFill>
                  <a:schemeClr val="dk1"/>
                </a:solidFill>
                <a:latin typeface="Calibri"/>
                <a:ea typeface="Calibri"/>
                <a:cs typeface="Calibri"/>
                <a:sym typeface="Calibri"/>
              </a:rPr>
              <a:t> wear a shirt/top with fabric that covers the front, back and sides. </a:t>
            </a:r>
            <a:endParaRPr sz="400">
              <a:solidFill>
                <a:schemeClr val="dk1"/>
              </a:solidFill>
              <a:latin typeface="Calibri"/>
              <a:ea typeface="Calibri"/>
              <a:cs typeface="Calibri"/>
              <a:sym typeface="Calibri"/>
            </a:endParaRPr>
          </a:p>
          <a:p>
            <a:pPr indent="0" lvl="0" marL="457200" rtl="0" algn="l">
              <a:lnSpc>
                <a:spcPct val="107916"/>
              </a:lnSpc>
              <a:spcBef>
                <a:spcPts val="0"/>
              </a:spcBef>
              <a:spcAft>
                <a:spcPts val="0"/>
              </a:spcAft>
              <a:buClr>
                <a:schemeClr val="dk1"/>
              </a:buClr>
              <a:buSzPts val="1100"/>
              <a:buFont typeface="Arial"/>
              <a:buNone/>
            </a:pPr>
            <a:r>
              <a:t/>
            </a:r>
            <a:endParaRPr sz="2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Students </a:t>
            </a:r>
            <a:r>
              <a:rPr b="1" lang="en" sz="1100">
                <a:solidFill>
                  <a:schemeClr val="dk1"/>
                </a:solidFill>
                <a:latin typeface="Calibri"/>
                <a:ea typeface="Calibri"/>
                <a:cs typeface="Calibri"/>
                <a:sym typeface="Calibri"/>
              </a:rPr>
              <a:t>must</a:t>
            </a:r>
            <a:r>
              <a:rPr lang="en" sz="1100">
                <a:solidFill>
                  <a:schemeClr val="dk1"/>
                </a:solidFill>
                <a:latin typeface="Calibri"/>
                <a:ea typeface="Calibri"/>
                <a:cs typeface="Calibri"/>
                <a:sym typeface="Calibri"/>
              </a:rPr>
              <a:t> wear pants/jeans or the equivalent: a skirt, sweatpants, leggings, a dress, or shorts.</a:t>
            </a:r>
            <a:endParaRPr sz="1100">
              <a:solidFill>
                <a:schemeClr val="dk1"/>
              </a:solidFill>
              <a:latin typeface="Calibri"/>
              <a:ea typeface="Calibri"/>
              <a:cs typeface="Calibri"/>
              <a:sym typeface="Calibri"/>
            </a:endParaRPr>
          </a:p>
          <a:p>
            <a:pPr indent="0" lvl="0" marL="914400" rtl="0" algn="l">
              <a:lnSpc>
                <a:spcPct val="107916"/>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-These items </a:t>
            </a:r>
            <a:r>
              <a:rPr b="1" lang="en" sz="1100">
                <a:solidFill>
                  <a:schemeClr val="dk1"/>
                </a:solidFill>
                <a:latin typeface="Calibri"/>
                <a:ea typeface="Calibri"/>
                <a:cs typeface="Calibri"/>
                <a:sym typeface="Calibri"/>
              </a:rPr>
              <a:t>must</a:t>
            </a:r>
            <a:r>
              <a:rPr lang="en" sz="1100">
                <a:solidFill>
                  <a:schemeClr val="dk1"/>
                </a:solidFill>
                <a:latin typeface="Calibri"/>
                <a:ea typeface="Calibri"/>
                <a:cs typeface="Calibri"/>
                <a:sym typeface="Calibri"/>
              </a:rPr>
              <a:t> cover the entire buttocks.  </a:t>
            </a:r>
            <a:endParaRPr sz="1100">
              <a:solidFill>
                <a:schemeClr val="dk1"/>
              </a:solidFill>
              <a:latin typeface="Calibri"/>
              <a:ea typeface="Calibri"/>
              <a:cs typeface="Calibri"/>
              <a:sym typeface="Calibri"/>
            </a:endParaRPr>
          </a:p>
          <a:p>
            <a:pPr indent="0" lvl="0" marL="914400" rtl="0" algn="l">
              <a:lnSpc>
                <a:spcPct val="107916"/>
              </a:lnSpc>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-These items </a:t>
            </a:r>
            <a:r>
              <a:rPr b="1" lang="en" sz="1100">
                <a:solidFill>
                  <a:schemeClr val="dk1"/>
                </a:solidFill>
                <a:latin typeface="Calibri"/>
                <a:ea typeface="Calibri"/>
                <a:cs typeface="Calibri"/>
                <a:sym typeface="Calibri"/>
              </a:rPr>
              <a:t>must not</a:t>
            </a:r>
            <a:r>
              <a:rPr lang="en" sz="1100">
                <a:solidFill>
                  <a:schemeClr val="dk1"/>
                </a:solidFill>
                <a:latin typeface="Calibri"/>
                <a:ea typeface="Calibri"/>
                <a:cs typeface="Calibri"/>
                <a:sym typeface="Calibri"/>
              </a:rPr>
              <a:t> have holes or rips which expose undergarments or private body parts. </a:t>
            </a:r>
            <a:endParaRPr sz="1100">
              <a:solidFill>
                <a:schemeClr val="dk1"/>
              </a:solidFill>
              <a:latin typeface="Calibri"/>
              <a:ea typeface="Calibri"/>
              <a:cs typeface="Calibri"/>
              <a:sym typeface="Calibri"/>
            </a:endParaRPr>
          </a:p>
          <a:p>
            <a:pPr indent="0" lvl="0" marL="914400" rtl="0" algn="l">
              <a:lnSpc>
                <a:spcPct val="107916"/>
              </a:lnSpc>
              <a:spcBef>
                <a:spcPts val="0"/>
              </a:spcBef>
              <a:spcAft>
                <a:spcPts val="0"/>
              </a:spcAft>
              <a:buClr>
                <a:schemeClr val="dk1"/>
              </a:buClr>
              <a:buSzPts val="1100"/>
              <a:buFont typeface="Arial"/>
              <a:buNone/>
            </a:pPr>
            <a:r>
              <a:t/>
            </a:r>
            <a:endParaRPr sz="4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Students </a:t>
            </a:r>
            <a:r>
              <a:rPr b="1" lang="en" sz="1100">
                <a:solidFill>
                  <a:schemeClr val="dk1"/>
                </a:solidFill>
                <a:latin typeface="Calibri"/>
                <a:ea typeface="Calibri"/>
                <a:cs typeface="Calibri"/>
                <a:sym typeface="Calibri"/>
              </a:rPr>
              <a:t>must</a:t>
            </a:r>
            <a:r>
              <a:rPr lang="en" sz="1100">
                <a:solidFill>
                  <a:schemeClr val="dk1"/>
                </a:solidFill>
                <a:latin typeface="Calibri"/>
                <a:ea typeface="Calibri"/>
                <a:cs typeface="Calibri"/>
                <a:sym typeface="Calibri"/>
              </a:rPr>
              <a:t> wear footwear. </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School dress/accessories should not pose a threat to the health or safety of the student, classmate, or staff.</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Clothing and accessories must be suitable for all classroom and scheduled school day activities. Some courses or activities may require additional safety or specialized attire (i.e. uniforms, professional dress, shop safety gear, etc.).</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Clothing must cover private parts and undergarments while sitting and /or moving throughout daily school activities. </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Clothing must include opaque fabric (not sheer/see-through), covering the front, sides, back, and midriff area.</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Accessories including chains, padlocks, stud/spikes, etc. are not permitted.</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Students should be recognizable at all times. Eyes, face, and ears should be visible at all times. Hoods and sunglasses (unless medically necessary) should not be worn indoors; costume masks are not permitted. Medical masks are optional to prevent the spread of disease.</a:t>
            </a:r>
            <a:endParaRPr sz="1100">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sz="1100">
                <a:solidFill>
                  <a:schemeClr val="dk1"/>
                </a:solidFill>
                <a:latin typeface="Calibri"/>
                <a:ea typeface="Calibri"/>
                <a:cs typeface="Calibri"/>
                <a:sym typeface="Calibri"/>
              </a:rPr>
              <a:t>Clothing and accessories must be free from words/logos/designs depicting or promoting/advocating violence, criminal activity, tobacco, alcohol or drug use, pornography, nudity, sexual acts, gang identifiers, hate speech, or anything that is disruptive to the learning environment.</a:t>
            </a:r>
            <a:endParaRPr sz="12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12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6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b="1" sz="1200">
              <a:solidFill>
                <a:schemeClr val="dk1"/>
              </a:solidFill>
              <a:latin typeface="Calibri"/>
              <a:ea typeface="Calibri"/>
              <a:cs typeface="Calibri"/>
              <a:sym typeface="Calibri"/>
            </a:endParaRPr>
          </a:p>
        </p:txBody>
      </p:sp>
      <p:pic>
        <p:nvPicPr>
          <p:cNvPr id="336" name="Google Shape;336;p45"/>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9"/>
          <p:cNvSpPr txBox="1"/>
          <p:nvPr>
            <p:ph type="title"/>
          </p:nvPr>
        </p:nvSpPr>
        <p:spPr>
          <a:xfrm>
            <a:off x="843625" y="417752"/>
            <a:ext cx="6844800" cy="87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Administrative Team</a:t>
            </a:r>
            <a:endParaRPr/>
          </a:p>
        </p:txBody>
      </p:sp>
      <p:sp>
        <p:nvSpPr>
          <p:cNvPr id="142" name="Google Shape;142;p19"/>
          <p:cNvSpPr txBox="1"/>
          <p:nvPr>
            <p:ph idx="1" type="body"/>
          </p:nvPr>
        </p:nvSpPr>
        <p:spPr>
          <a:xfrm>
            <a:off x="1987750" y="1292550"/>
            <a:ext cx="6963900" cy="3152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latin typeface="Calibri"/>
                <a:ea typeface="Calibri"/>
                <a:cs typeface="Calibri"/>
                <a:sym typeface="Calibri"/>
              </a:rPr>
              <a:t>Principal - Casey Conard</a:t>
            </a:r>
            <a:endParaRPr b="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	</a:t>
            </a:r>
            <a:r>
              <a:rPr i="1" lang="en" sz="2000">
                <a:latin typeface="Calibri"/>
                <a:ea typeface="Calibri"/>
                <a:cs typeface="Calibri"/>
                <a:sym typeface="Calibri"/>
              </a:rPr>
              <a:t>Email - cconard@haywood.k12.nc.us</a:t>
            </a:r>
            <a:endParaRPr i="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Assistant Principal - Amanda Wells</a:t>
            </a:r>
            <a:endParaRPr b="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	</a:t>
            </a:r>
            <a:r>
              <a:rPr i="1" lang="en" sz="2000">
                <a:latin typeface="Calibri"/>
                <a:ea typeface="Calibri"/>
                <a:cs typeface="Calibri"/>
                <a:sym typeface="Calibri"/>
              </a:rPr>
              <a:t>Email - amwells@haywood.k12.nc.us</a:t>
            </a:r>
            <a:endParaRPr i="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Assistant Principal - Chad Carver</a:t>
            </a:r>
            <a:endParaRPr b="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	</a:t>
            </a:r>
            <a:r>
              <a:rPr i="1" lang="en" sz="2000">
                <a:latin typeface="Calibri"/>
                <a:ea typeface="Calibri"/>
                <a:cs typeface="Calibri"/>
                <a:sym typeface="Calibri"/>
              </a:rPr>
              <a:t>Email - ccarver@haywood.k12.nc.us</a:t>
            </a:r>
            <a:endParaRPr i="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Lead Teacher - Ashley Pace</a:t>
            </a:r>
            <a:endParaRPr b="1" sz="2000">
              <a:latin typeface="Calibri"/>
              <a:ea typeface="Calibri"/>
              <a:cs typeface="Calibri"/>
              <a:sym typeface="Calibri"/>
            </a:endParaRPr>
          </a:p>
          <a:p>
            <a:pPr indent="0" lvl="0" marL="0" rtl="0" algn="l">
              <a:lnSpc>
                <a:spcPct val="100000"/>
              </a:lnSpc>
              <a:spcBef>
                <a:spcPts val="0"/>
              </a:spcBef>
              <a:spcAft>
                <a:spcPts val="0"/>
              </a:spcAft>
              <a:buNone/>
            </a:pPr>
            <a:r>
              <a:rPr b="1" lang="en" sz="2000">
                <a:latin typeface="Calibri"/>
                <a:ea typeface="Calibri"/>
                <a:cs typeface="Calibri"/>
                <a:sym typeface="Calibri"/>
              </a:rPr>
              <a:t>	</a:t>
            </a:r>
            <a:r>
              <a:rPr i="1" lang="en" sz="2000">
                <a:latin typeface="Calibri"/>
                <a:ea typeface="Calibri"/>
                <a:cs typeface="Calibri"/>
                <a:sym typeface="Calibri"/>
              </a:rPr>
              <a:t>Email - apace@haywood.k12.nc.us</a:t>
            </a:r>
            <a:endParaRPr i="1" sz="2000">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1600"/>
              </a:spcBef>
              <a:spcAft>
                <a:spcPts val="1600"/>
              </a:spcAft>
              <a:buNone/>
            </a:pPr>
            <a:r>
              <a:t/>
            </a:r>
            <a:endParaRPr/>
          </a:p>
        </p:txBody>
      </p:sp>
      <p:pic>
        <p:nvPicPr>
          <p:cNvPr id="143" name="Google Shape;143;p19"/>
          <p:cNvPicPr preferRelativeResize="0"/>
          <p:nvPr/>
        </p:nvPicPr>
        <p:blipFill>
          <a:blip r:embed="rId3">
            <a:alphaModFix/>
          </a:blip>
          <a:stretch>
            <a:fillRect/>
          </a:stretch>
        </p:blipFill>
        <p:spPr>
          <a:xfrm>
            <a:off x="73050" y="1032675"/>
            <a:ext cx="1420350" cy="11587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46"/>
          <p:cNvSpPr txBox="1"/>
          <p:nvPr>
            <p:ph type="title"/>
          </p:nvPr>
        </p:nvSpPr>
        <p:spPr>
          <a:xfrm>
            <a:off x="2266125" y="110450"/>
            <a:ext cx="5874000" cy="773100"/>
          </a:xfrm>
          <a:prstGeom prst="rect">
            <a:avLst/>
          </a:prstGeom>
          <a:solidFill>
            <a:srgbClr val="FFCB25"/>
          </a:solidFill>
          <a:ln>
            <a:noFill/>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1100"/>
              <a:buNone/>
            </a:pPr>
            <a:r>
              <a:rPr lang="en" sz="3000"/>
              <a:t>CITIZENSHIP AND DISCIPLINE RESPONSIBILITIES</a:t>
            </a:r>
            <a:endParaRPr sz="3000"/>
          </a:p>
        </p:txBody>
      </p:sp>
      <p:sp>
        <p:nvSpPr>
          <p:cNvPr id="342" name="Google Shape;342;p46"/>
          <p:cNvSpPr txBox="1"/>
          <p:nvPr>
            <p:ph idx="1" type="body"/>
          </p:nvPr>
        </p:nvSpPr>
        <p:spPr>
          <a:xfrm>
            <a:off x="1571150" y="782175"/>
            <a:ext cx="6995400" cy="40593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latin typeface="Calibri"/>
                <a:ea typeface="Calibri"/>
                <a:cs typeface="Calibri"/>
                <a:sym typeface="Calibri"/>
              </a:rPr>
              <a:t>Prom Attendance Requirements</a:t>
            </a:r>
            <a:endParaRPr b="1"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Students will not be allowed to attend prom if:</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The student is charged with assault.</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Possession of alcohol, drugs, or drug paraphernalia on campus.</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Use of alcohol or drugs on campus.</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Other severe disciplinary action as determined by the principal.</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Admission to the prom is at the discretion of the principal.</a:t>
            </a:r>
            <a:endParaRPr b="1" sz="2000">
              <a:solidFill>
                <a:schemeClr val="dk1"/>
              </a:solidFill>
              <a:latin typeface="Calibri"/>
              <a:ea typeface="Calibri"/>
              <a:cs typeface="Calibri"/>
              <a:sym typeface="Calibri"/>
            </a:endParaRPr>
          </a:p>
        </p:txBody>
      </p:sp>
      <p:pic>
        <p:nvPicPr>
          <p:cNvPr id="343" name="Google Shape;343;p46"/>
          <p:cNvPicPr preferRelativeResize="0"/>
          <p:nvPr/>
        </p:nvPicPr>
        <p:blipFill>
          <a:blip r:embed="rId3">
            <a:alphaModFix/>
          </a:blip>
          <a:stretch>
            <a:fillRect/>
          </a:stretch>
        </p:blipFill>
        <p:spPr>
          <a:xfrm>
            <a:off x="0" y="1192225"/>
            <a:ext cx="1420350" cy="11587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47"/>
          <p:cNvSpPr txBox="1"/>
          <p:nvPr>
            <p:ph type="title"/>
          </p:nvPr>
        </p:nvSpPr>
        <p:spPr>
          <a:xfrm>
            <a:off x="311700" y="461050"/>
            <a:ext cx="8520600" cy="572700"/>
          </a:xfrm>
          <a:prstGeom prst="rect">
            <a:avLst/>
          </a:prstGeom>
          <a:solidFill>
            <a:srgbClr val="FFCB25"/>
          </a:solidFill>
        </p:spPr>
        <p:txBody>
          <a:bodyPr anchorCtr="0" anchor="t" bIns="91425" lIns="91425" spcFirstLastPara="1" rIns="91425" wrap="square" tIns="91425">
            <a:noAutofit/>
          </a:bodyPr>
          <a:lstStyle/>
          <a:p>
            <a:pPr indent="0" lvl="0" marL="0" rtl="0" algn="ctr">
              <a:lnSpc>
                <a:spcPct val="100000"/>
              </a:lnSpc>
              <a:spcBef>
                <a:spcPts val="0"/>
              </a:spcBef>
              <a:spcAft>
                <a:spcPts val="1000"/>
              </a:spcAft>
              <a:buClr>
                <a:schemeClr val="dk1"/>
              </a:buClr>
              <a:buSzPts val="1100"/>
              <a:buFont typeface="Arial"/>
              <a:buNone/>
            </a:pPr>
            <a:r>
              <a:rPr b="0" lang="en" sz="2400">
                <a:latin typeface="Calibri"/>
                <a:ea typeface="Calibri"/>
                <a:cs typeface="Calibri"/>
                <a:sym typeface="Calibri"/>
              </a:rPr>
              <a:t> </a:t>
            </a:r>
            <a:r>
              <a:rPr lang="en" sz="2400" u="sng">
                <a:latin typeface="Calibri"/>
                <a:ea typeface="Calibri"/>
                <a:cs typeface="Calibri"/>
                <a:sym typeface="Calibri"/>
              </a:rPr>
              <a:t>Financial Obligations and Instructional Fee’s</a:t>
            </a:r>
            <a:endParaRPr sz="4800"/>
          </a:p>
        </p:txBody>
      </p:sp>
      <p:sp>
        <p:nvSpPr>
          <p:cNvPr id="349" name="Google Shape;349;p47"/>
          <p:cNvSpPr txBox="1"/>
          <p:nvPr/>
        </p:nvSpPr>
        <p:spPr>
          <a:xfrm>
            <a:off x="311700" y="1195225"/>
            <a:ext cx="8520600" cy="3834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1300">
                <a:solidFill>
                  <a:schemeClr val="dk1"/>
                </a:solidFill>
                <a:latin typeface="Calibri"/>
                <a:ea typeface="Calibri"/>
                <a:cs typeface="Calibri"/>
                <a:sym typeface="Calibri"/>
              </a:rPr>
              <a:t>FINANCIAL OBLIGATIONS TO SCHOOL:</a:t>
            </a:r>
            <a:r>
              <a:rPr lang="en" sz="1300">
                <a:solidFill>
                  <a:schemeClr val="dk1"/>
                </a:solidFill>
                <a:latin typeface="Calibri"/>
                <a:ea typeface="Calibri"/>
                <a:cs typeface="Calibri"/>
                <a:sym typeface="Calibri"/>
              </a:rPr>
              <a:t> Meeting financial obligations is an important part of being a responsible citizen. This includes but is not limited to class fees, uniforms, and any extra-curricular activity fees. </a:t>
            </a:r>
            <a:r>
              <a:rPr b="1" lang="en" sz="1300" u="sng">
                <a:solidFill>
                  <a:schemeClr val="dk1"/>
                </a:solidFill>
                <a:latin typeface="Calibri"/>
                <a:ea typeface="Calibri"/>
                <a:cs typeface="Calibri"/>
                <a:sym typeface="Calibri"/>
              </a:rPr>
              <a:t>Students are required to take care of all financial obligations to the school or be </a:t>
            </a:r>
            <a:r>
              <a:rPr b="1" i="1" lang="en" sz="1300" u="sng">
                <a:solidFill>
                  <a:schemeClr val="dk1"/>
                </a:solidFill>
                <a:latin typeface="Calibri"/>
                <a:ea typeface="Calibri"/>
                <a:cs typeface="Calibri"/>
                <a:sym typeface="Calibri"/>
              </a:rPr>
              <a:t>denied </a:t>
            </a:r>
            <a:r>
              <a:rPr b="1" lang="en" sz="1300" u="sng">
                <a:solidFill>
                  <a:schemeClr val="dk1"/>
                </a:solidFill>
                <a:latin typeface="Calibri"/>
                <a:ea typeface="Calibri"/>
                <a:cs typeface="Calibri"/>
                <a:sym typeface="Calibri"/>
              </a:rPr>
              <a:t>extra‐curricular and other student privileges (such as parking pass, prom, and field trips).</a:t>
            </a:r>
            <a:endParaRPr sz="1300" u="sng">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300">
                <a:solidFill>
                  <a:schemeClr val="dk1"/>
                </a:solidFill>
                <a:latin typeface="Calibri"/>
                <a:ea typeface="Calibri"/>
                <a:cs typeface="Calibri"/>
                <a:sym typeface="Calibri"/>
              </a:rPr>
              <a:t>*</a:t>
            </a:r>
            <a:r>
              <a:rPr lang="en" sz="1300">
                <a:solidFill>
                  <a:schemeClr val="dk1"/>
                </a:solidFill>
                <a:latin typeface="Calibri"/>
                <a:ea typeface="Calibri"/>
                <a:cs typeface="Calibri"/>
                <a:sym typeface="Calibri"/>
              </a:rPr>
              <a:t>Your check is welcome at all Haywood County Schools.  Haywood County Schools recognizes that occasionally a parent may inadvertently overdraw a checking account and a check may be returned by your bank.  In order to recover these funds in a private and professional manner, Haywood County Schools has contracted with Nexcheck, LLC, for collection of returned checks.</a:t>
            </a:r>
            <a:endParaRPr sz="1300">
              <a:solidFill>
                <a:schemeClr val="dk1"/>
              </a:solidFill>
              <a:latin typeface="Calibri"/>
              <a:ea typeface="Calibri"/>
              <a:cs typeface="Calibri"/>
              <a:sym typeface="Calibri"/>
            </a:endParaRPr>
          </a:p>
          <a:p>
            <a:pPr indent="0" lvl="0" marL="0" rtl="0" algn="just">
              <a:spcBef>
                <a:spcPts val="1000"/>
              </a:spcBef>
              <a:spcAft>
                <a:spcPts val="0"/>
              </a:spcAft>
              <a:buClr>
                <a:schemeClr val="dk1"/>
              </a:buClr>
              <a:buSzPts val="1100"/>
              <a:buFont typeface="Arial"/>
              <a:buNone/>
            </a:pPr>
            <a:r>
              <a:rPr lang="en" sz="1300">
                <a:solidFill>
                  <a:schemeClr val="dk1"/>
                </a:solidFill>
                <a:latin typeface="Calibri"/>
                <a:ea typeface="Calibri"/>
                <a:cs typeface="Calibri"/>
                <a:sym typeface="Calibri"/>
              </a:rPr>
              <a:t>Each person writing a check to a school or the School District should write the check on a commercially printed check with your name, address, and one phone number.  Counter or starter checks will not be accepted.  When a person writes a check to a school or the School District, he or she agrees that, if the check is returned, it may be represented electronically on the same account, and that the fee established by law, now $50, may be debited from the same account.</a:t>
            </a:r>
            <a:endParaRPr sz="13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3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300">
                <a:solidFill>
                  <a:schemeClr val="dk1"/>
                </a:solidFill>
                <a:latin typeface="Calibri"/>
                <a:ea typeface="Calibri"/>
                <a:cs typeface="Calibri"/>
                <a:sym typeface="Calibri"/>
              </a:rPr>
              <a:t>If the check and fee are not collected electronically, then Nexcheck will contact the check writer by mail and by telephone to make payment arrangements. All payments need to be made directly to Nexcheck, P.O. Box 19688, Birmingham, AL 35219. For a convenience fee, payments of both check and fee may be made electronically at </a:t>
            </a:r>
            <a:r>
              <a:rPr lang="en" sz="1300" u="sng">
                <a:solidFill>
                  <a:srgbClr val="0000FF"/>
                </a:solidFill>
                <a:latin typeface="Calibri"/>
                <a:ea typeface="Calibri"/>
                <a:cs typeface="Calibri"/>
                <a:sym typeface="Calibri"/>
                <a:hlinkClick r:id="rId3">
                  <a:extLst>
                    <a:ext uri="{A12FA001-AC4F-418D-AE19-62706E023703}">
                      <ahyp:hlinkClr val="tx"/>
                    </a:ext>
                  </a:extLst>
                </a:hlinkClick>
              </a:rPr>
              <a:t>www.nexcheck.com</a:t>
            </a:r>
            <a:r>
              <a:rPr lang="en" sz="1300">
                <a:solidFill>
                  <a:schemeClr val="dk1"/>
                </a:solidFill>
                <a:latin typeface="Calibri"/>
                <a:ea typeface="Calibri"/>
                <a:cs typeface="Calibri"/>
                <a:sym typeface="Calibri"/>
              </a:rPr>
              <a:t> or over the phone (800-639-2435) using a credit card, debit card or electronic check.</a:t>
            </a:r>
            <a:endParaRPr sz="3100">
              <a:latin typeface="PT Sans Narrow"/>
              <a:ea typeface="PT Sans Narrow"/>
              <a:cs typeface="PT Sans Narrow"/>
              <a:sym typeface="PT Sans Narrow"/>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8"/>
          <p:cNvSpPr txBox="1"/>
          <p:nvPr>
            <p:ph type="title"/>
          </p:nvPr>
        </p:nvSpPr>
        <p:spPr>
          <a:xfrm>
            <a:off x="311700" y="461050"/>
            <a:ext cx="8520600" cy="572700"/>
          </a:xfrm>
          <a:prstGeom prst="rect">
            <a:avLst/>
          </a:prstGeom>
          <a:solidFill>
            <a:srgbClr val="FFCB25"/>
          </a:solidFill>
        </p:spPr>
        <p:txBody>
          <a:bodyPr anchorCtr="0" anchor="t" bIns="91425" lIns="91425" spcFirstLastPara="1" rIns="91425" wrap="square" tIns="91425">
            <a:noAutofit/>
          </a:bodyPr>
          <a:lstStyle/>
          <a:p>
            <a:pPr indent="0" lvl="0" marL="0" rtl="0" algn="ctr">
              <a:lnSpc>
                <a:spcPct val="100000"/>
              </a:lnSpc>
              <a:spcBef>
                <a:spcPts val="0"/>
              </a:spcBef>
              <a:spcAft>
                <a:spcPts val="1000"/>
              </a:spcAft>
              <a:buNone/>
            </a:pPr>
            <a:r>
              <a:rPr b="0" lang="en" sz="2400">
                <a:latin typeface="Calibri"/>
                <a:ea typeface="Calibri"/>
                <a:cs typeface="Calibri"/>
                <a:sym typeface="Calibri"/>
              </a:rPr>
              <a:t> </a:t>
            </a:r>
            <a:r>
              <a:rPr lang="en" sz="2400" u="sng">
                <a:latin typeface="Calibri"/>
                <a:ea typeface="Calibri"/>
                <a:cs typeface="Calibri"/>
                <a:sym typeface="Calibri"/>
              </a:rPr>
              <a:t>Financial Obligations and Instructional Fee’s</a:t>
            </a:r>
            <a:endParaRPr sz="4800"/>
          </a:p>
        </p:txBody>
      </p:sp>
      <p:sp>
        <p:nvSpPr>
          <p:cNvPr id="355" name="Google Shape;355;p48"/>
          <p:cNvSpPr txBox="1"/>
          <p:nvPr/>
        </p:nvSpPr>
        <p:spPr>
          <a:xfrm>
            <a:off x="311700" y="1195225"/>
            <a:ext cx="8520600" cy="661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100">
              <a:latin typeface="PT Sans Narrow"/>
              <a:ea typeface="PT Sans Narrow"/>
              <a:cs typeface="PT Sans Narrow"/>
              <a:sym typeface="PT Sans Narrow"/>
            </a:endParaRPr>
          </a:p>
        </p:txBody>
      </p:sp>
      <p:graphicFrame>
        <p:nvGraphicFramePr>
          <p:cNvPr id="356" name="Google Shape;356;p48"/>
          <p:cNvGraphicFramePr/>
          <p:nvPr/>
        </p:nvGraphicFramePr>
        <p:xfrm>
          <a:off x="233088" y="1096900"/>
          <a:ext cx="3000000" cy="3000000"/>
        </p:xfrm>
        <a:graphic>
          <a:graphicData uri="http://schemas.openxmlformats.org/drawingml/2006/table">
            <a:tbl>
              <a:tblPr>
                <a:noFill/>
                <a:tableStyleId>{A088CD1C-0627-4D5E-A2F7-3162B1D3324B}</a:tableStyleId>
              </a:tblPr>
              <a:tblGrid>
                <a:gridCol w="1277325"/>
                <a:gridCol w="1145625"/>
                <a:gridCol w="961275"/>
                <a:gridCol w="1106125"/>
                <a:gridCol w="4187450"/>
              </a:tblGrid>
              <a:tr h="212575">
                <a:tc>
                  <a:txBody>
                    <a:bodyPr/>
                    <a:lstStyle/>
                    <a:p>
                      <a:pPr indent="0" lvl="0" marL="0" rtl="0" algn="l">
                        <a:lnSpc>
                          <a:spcPct val="115000"/>
                        </a:lnSpc>
                        <a:spcBef>
                          <a:spcPts val="0"/>
                        </a:spcBef>
                        <a:spcAft>
                          <a:spcPts val="0"/>
                        </a:spcAft>
                        <a:buNone/>
                      </a:pPr>
                      <a:r>
                        <a:rPr lang="en" sz="1000"/>
                        <a:t>FFA</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$15</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Annual</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Funding State and National FFA dues</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tcPr>
                </a:tc>
              </a:tr>
              <a:tr h="376575">
                <a:tc>
                  <a:txBody>
                    <a:bodyPr/>
                    <a:lstStyle/>
                    <a:p>
                      <a:pPr indent="0" lvl="0" marL="0" rtl="0" algn="l">
                        <a:lnSpc>
                          <a:spcPct val="115000"/>
                        </a:lnSpc>
                        <a:spcBef>
                          <a:spcPts val="0"/>
                        </a:spcBef>
                        <a:spcAft>
                          <a:spcPts val="0"/>
                        </a:spcAft>
                        <a:buNone/>
                      </a:pPr>
                      <a:r>
                        <a:rPr lang="en" sz="1000"/>
                        <a:t>Marching Band</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$175</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Annual</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Pay for music, marching drill, color guard instructor and work, percussion instructor.</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2575">
                <a:tc>
                  <a:txBody>
                    <a:bodyPr/>
                    <a:lstStyle/>
                    <a:p>
                      <a:pPr indent="0" lvl="0" marL="0" rtl="0" algn="l">
                        <a:lnSpc>
                          <a:spcPct val="115000"/>
                        </a:lnSpc>
                        <a:spcBef>
                          <a:spcPts val="0"/>
                        </a:spcBef>
                        <a:spcAft>
                          <a:spcPts val="0"/>
                        </a:spcAft>
                        <a:buNone/>
                      </a:pPr>
                      <a:r>
                        <a:rPr lang="en" sz="1000"/>
                        <a:t>HOSA</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$25</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Annual</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704550">
                <a:tc>
                  <a:txBody>
                    <a:bodyPr/>
                    <a:lstStyle/>
                    <a:p>
                      <a:pPr indent="0" lvl="0" marL="0" rtl="0" algn="l">
                        <a:lnSpc>
                          <a:spcPct val="115000"/>
                        </a:lnSpc>
                        <a:spcBef>
                          <a:spcPts val="0"/>
                        </a:spcBef>
                        <a:spcAft>
                          <a:spcPts val="0"/>
                        </a:spcAft>
                        <a:buNone/>
                      </a:pPr>
                      <a:r>
                        <a:rPr lang="en" sz="1000"/>
                        <a:t>Leo Club</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$8 (new members); $3 (returning)</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Annual</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Covers concession costs until profit made, pays for service activities (supplies, t-shirts, expenses for programs/activities, etc)</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51875">
                <a:tc>
                  <a:txBody>
                    <a:bodyPr/>
                    <a:lstStyle/>
                    <a:p>
                      <a:pPr indent="0" lvl="0" marL="0" rtl="0" algn="l">
                        <a:lnSpc>
                          <a:spcPct val="115000"/>
                        </a:lnSpc>
                        <a:spcBef>
                          <a:spcPts val="0"/>
                        </a:spcBef>
                        <a:spcAft>
                          <a:spcPts val="0"/>
                        </a:spcAft>
                        <a:buNone/>
                      </a:pPr>
                      <a:r>
                        <a:rPr lang="en" sz="1000"/>
                        <a:t>Concert Band</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$10</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Per Semester</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Method book, music.</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38375">
                <a:tc>
                  <a:txBody>
                    <a:bodyPr/>
                    <a:lstStyle/>
                    <a:p>
                      <a:pPr indent="0" lvl="0" marL="0" rtl="0" algn="l">
                        <a:lnSpc>
                          <a:spcPct val="115000"/>
                        </a:lnSpc>
                        <a:spcBef>
                          <a:spcPts val="0"/>
                        </a:spcBef>
                        <a:spcAft>
                          <a:spcPts val="0"/>
                        </a:spcAft>
                        <a:buNone/>
                      </a:pPr>
                      <a:r>
                        <a:rPr lang="en" sz="1000"/>
                        <a:t>All chorus</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$7.50</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Fall semester</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Show shirt</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6575">
                <a:tc>
                  <a:txBody>
                    <a:bodyPr/>
                    <a:lstStyle/>
                    <a:p>
                      <a:pPr indent="0" lvl="0" marL="0" rtl="0" algn="l">
                        <a:lnSpc>
                          <a:spcPct val="115000"/>
                        </a:lnSpc>
                        <a:spcBef>
                          <a:spcPts val="0"/>
                        </a:spcBef>
                        <a:spcAft>
                          <a:spcPts val="0"/>
                        </a:spcAft>
                        <a:buNone/>
                      </a:pPr>
                      <a:r>
                        <a:rPr lang="en" sz="1000"/>
                        <a:t>Auditioned Chorus</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$10.00</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Year long</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Dress Rental fee</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6575">
                <a:tc>
                  <a:txBody>
                    <a:bodyPr/>
                    <a:lstStyle/>
                    <a:p>
                      <a:pPr indent="0" lvl="0" marL="0" rtl="0" algn="l">
                        <a:lnSpc>
                          <a:spcPct val="115000"/>
                        </a:lnSpc>
                        <a:spcBef>
                          <a:spcPts val="0"/>
                        </a:spcBef>
                        <a:spcAft>
                          <a:spcPts val="0"/>
                        </a:spcAft>
                        <a:buNone/>
                      </a:pPr>
                      <a:r>
                        <a:rPr lang="en" sz="1000"/>
                        <a:t>Auditioned Chorus</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$5.00</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Year long</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Tie Rental fee</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376575">
                <a:tc>
                  <a:txBody>
                    <a:bodyPr/>
                    <a:lstStyle/>
                    <a:p>
                      <a:pPr indent="0" lvl="0" marL="0" rtl="0" algn="l">
                        <a:lnSpc>
                          <a:spcPct val="115000"/>
                        </a:lnSpc>
                        <a:spcBef>
                          <a:spcPts val="0"/>
                        </a:spcBef>
                        <a:spcAft>
                          <a:spcPts val="0"/>
                        </a:spcAft>
                        <a:buNone/>
                      </a:pPr>
                      <a:r>
                        <a:rPr lang="en" sz="1000"/>
                        <a:t>National Honor Society</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$10.00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Annual</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Seniors may choose to purchase honor cords and tassel for graduation but it is not a requirement</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2575">
                <a:tc>
                  <a:txBody>
                    <a:bodyPr/>
                    <a:lstStyle/>
                    <a:p>
                      <a:pPr indent="0" lvl="0" marL="0" rtl="0" algn="l">
                        <a:lnSpc>
                          <a:spcPct val="115000"/>
                        </a:lnSpc>
                        <a:spcBef>
                          <a:spcPts val="0"/>
                        </a:spcBef>
                        <a:spcAft>
                          <a:spcPts val="0"/>
                        </a:spcAft>
                        <a:buNone/>
                      </a:pPr>
                      <a:r>
                        <a:rPr lang="en" sz="1000"/>
                        <a:t>Chorus Honors</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$7.00</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Once</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For Honors cords</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2575">
                <a:tc>
                  <a:txBody>
                    <a:bodyPr/>
                    <a:lstStyle/>
                    <a:p>
                      <a:pPr indent="0" lvl="0" marL="0" rtl="0" algn="l">
                        <a:lnSpc>
                          <a:spcPct val="115000"/>
                        </a:lnSpc>
                        <a:spcBef>
                          <a:spcPts val="0"/>
                        </a:spcBef>
                        <a:spcAft>
                          <a:spcPts val="0"/>
                        </a:spcAft>
                        <a:buNone/>
                      </a:pPr>
                      <a:r>
                        <a:rPr lang="en" sz="1000"/>
                        <a:t>NJROTC</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$15</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Annual</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Polo Shirts</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212575">
                <a:tc>
                  <a:txBody>
                    <a:bodyPr/>
                    <a:lstStyle/>
                    <a:p>
                      <a:pPr indent="0" lvl="0" marL="0" rtl="0" algn="l">
                        <a:lnSpc>
                          <a:spcPct val="115000"/>
                        </a:lnSpc>
                        <a:spcBef>
                          <a:spcPts val="0"/>
                        </a:spcBef>
                        <a:spcAft>
                          <a:spcPts val="0"/>
                        </a:spcAft>
                        <a:buNone/>
                      </a:pPr>
                      <a:r>
                        <a:rPr lang="en" sz="1000"/>
                        <a:t>Art</a:t>
                      </a:r>
                      <a:endParaRPr sz="1000"/>
                    </a:p>
                  </a:txBody>
                  <a:tcPr marT="25400" marB="25400" marR="25400" marL="25400"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sz="1000"/>
                        <a:t>$10</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000"/>
                        <a:t>Semester</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000"/>
                        <a:t>Supplies</a:t>
                      </a:r>
                      <a:endParaRPr sz="1000"/>
                    </a:p>
                  </a:txBody>
                  <a:tcPr marT="25400" marB="25400" marR="25400" marL="25400" anchor="b">
                    <a:lnL cap="flat" cmpd="sng" w="9525">
                      <a:solidFill>
                        <a:srgbClr val="CCCCCC"/>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9"/>
          <p:cNvSpPr txBox="1"/>
          <p:nvPr/>
        </p:nvSpPr>
        <p:spPr>
          <a:xfrm>
            <a:off x="94000" y="308875"/>
            <a:ext cx="8984100" cy="96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b="1" sz="5100" u="sng">
              <a:solidFill>
                <a:srgbClr val="FFFF00"/>
              </a:solidFill>
            </a:endParaRPr>
          </a:p>
        </p:txBody>
      </p:sp>
      <p:sp>
        <p:nvSpPr>
          <p:cNvPr id="362" name="Google Shape;362;p49"/>
          <p:cNvSpPr txBox="1"/>
          <p:nvPr>
            <p:ph type="title"/>
          </p:nvPr>
        </p:nvSpPr>
        <p:spPr>
          <a:xfrm>
            <a:off x="1623975" y="67150"/>
            <a:ext cx="7387200" cy="627000"/>
          </a:xfrm>
          <a:prstGeom prst="rect">
            <a:avLst/>
          </a:prstGeom>
          <a:ln cap="flat" cmpd="sng" w="28575">
            <a:solidFill>
              <a:schemeClr val="dk1"/>
            </a:solidFill>
            <a:prstDash val="solid"/>
            <a:round/>
            <a:headEnd len="sm" w="sm" type="none"/>
            <a:tailEnd len="sm" w="sm" type="none"/>
          </a:ln>
          <a:effectLst>
            <a:outerShdw blurRad="57150" rotWithShape="0" algn="bl" dir="5400000" dist="19050">
              <a:srgbClr val="FFCB25">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2800">
                <a:latin typeface="Calibri"/>
                <a:ea typeface="Calibri"/>
                <a:cs typeface="Calibri"/>
                <a:sym typeface="Calibri"/>
              </a:rPr>
              <a:t>TRANSPORTATION</a:t>
            </a:r>
            <a:endParaRPr sz="3200"/>
          </a:p>
        </p:txBody>
      </p:sp>
      <p:sp>
        <p:nvSpPr>
          <p:cNvPr id="363" name="Google Shape;363;p49"/>
          <p:cNvSpPr txBox="1"/>
          <p:nvPr>
            <p:ph idx="1" type="body"/>
          </p:nvPr>
        </p:nvSpPr>
        <p:spPr>
          <a:xfrm>
            <a:off x="1688200" y="987125"/>
            <a:ext cx="7323000" cy="3914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Calibri"/>
                <a:ea typeface="Calibri"/>
                <a:cs typeface="Calibri"/>
                <a:sym typeface="Calibri"/>
              </a:rPr>
              <a:t>SCHOOL BUSES</a:t>
            </a:r>
            <a:r>
              <a:rPr lang="en" sz="2000">
                <a:solidFill>
                  <a:schemeClr val="dk1"/>
                </a:solidFill>
                <a:latin typeface="Calibri"/>
                <a:ea typeface="Calibri"/>
                <a:cs typeface="Calibri"/>
                <a:sym typeface="Calibri"/>
              </a:rPr>
              <a:t>: Students are encouraged to use school transportation. School buses are operated for the safe transportation of</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students traveling to and from school. Riding the bus is a privilege extended to Tuscola High School students. Students are under the authority of the school</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officials while riding the bus and while waiting at the bus stop. While riding a bus, students will observe all conduct rules and give the bus driver the same respect due any member of the school’s staff.</a:t>
            </a:r>
            <a:endParaRPr sz="3000"/>
          </a:p>
        </p:txBody>
      </p:sp>
      <p:pic>
        <p:nvPicPr>
          <p:cNvPr id="364" name="Google Shape;364;p49"/>
          <p:cNvPicPr preferRelativeResize="0"/>
          <p:nvPr/>
        </p:nvPicPr>
        <p:blipFill>
          <a:blip r:embed="rId3">
            <a:alphaModFix/>
          </a:blip>
          <a:stretch>
            <a:fillRect/>
          </a:stretch>
        </p:blipFill>
        <p:spPr>
          <a:xfrm>
            <a:off x="101813" y="987125"/>
            <a:ext cx="1420350" cy="11587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50"/>
          <p:cNvSpPr txBox="1"/>
          <p:nvPr/>
        </p:nvSpPr>
        <p:spPr>
          <a:xfrm>
            <a:off x="94000" y="308875"/>
            <a:ext cx="8984100" cy="96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b="1" sz="5100" u="sng">
              <a:solidFill>
                <a:srgbClr val="FFFF00"/>
              </a:solidFill>
            </a:endParaRPr>
          </a:p>
        </p:txBody>
      </p:sp>
      <p:sp>
        <p:nvSpPr>
          <p:cNvPr id="370" name="Google Shape;370;p50"/>
          <p:cNvSpPr txBox="1"/>
          <p:nvPr>
            <p:ph type="title"/>
          </p:nvPr>
        </p:nvSpPr>
        <p:spPr>
          <a:xfrm>
            <a:off x="1623975" y="67150"/>
            <a:ext cx="7387200" cy="627000"/>
          </a:xfrm>
          <a:prstGeom prst="rect">
            <a:avLst/>
          </a:prstGeom>
          <a:ln cap="flat" cmpd="sng" w="28575">
            <a:solidFill>
              <a:schemeClr val="dk1"/>
            </a:solidFill>
            <a:prstDash val="solid"/>
            <a:round/>
            <a:headEnd len="sm" w="sm" type="none"/>
            <a:tailEnd len="sm" w="sm" type="none"/>
          </a:ln>
          <a:effectLst>
            <a:outerShdw blurRad="57150" rotWithShape="0" algn="bl" dir="5400000" dist="19050">
              <a:srgbClr val="FFCB25">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2800">
                <a:latin typeface="Calibri"/>
                <a:ea typeface="Calibri"/>
                <a:cs typeface="Calibri"/>
                <a:sym typeface="Calibri"/>
              </a:rPr>
              <a:t>TRANSPORTATION</a:t>
            </a:r>
            <a:endParaRPr sz="3200"/>
          </a:p>
        </p:txBody>
      </p:sp>
      <p:sp>
        <p:nvSpPr>
          <p:cNvPr id="371" name="Google Shape;371;p50"/>
          <p:cNvSpPr txBox="1"/>
          <p:nvPr>
            <p:ph idx="1" type="body"/>
          </p:nvPr>
        </p:nvSpPr>
        <p:spPr>
          <a:xfrm>
            <a:off x="1688200" y="987125"/>
            <a:ext cx="7323000" cy="3914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000">
                <a:solidFill>
                  <a:schemeClr val="dk1"/>
                </a:solidFill>
                <a:latin typeface="Calibri"/>
                <a:ea typeface="Calibri"/>
                <a:cs typeface="Calibri"/>
                <a:sym typeface="Calibri"/>
              </a:rPr>
              <a:t>STUDENT VEHICLE AND PARKING REGULATIONS</a:t>
            </a:r>
            <a:r>
              <a:rPr lang="en" sz="2000">
                <a:solidFill>
                  <a:schemeClr val="dk1"/>
                </a:solidFill>
                <a:latin typeface="Calibri"/>
                <a:ea typeface="Calibri"/>
                <a:cs typeface="Calibri"/>
                <a:sym typeface="Calibri"/>
              </a:rPr>
              <a:t>: Operation of a motor vehicle to and from Tuscola is a privilege extended to our</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students. The administration reserves the right to designate parking areas and control the movement of traffic on campus. The administration also reserves the</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right of vehicular search. All vehicles are to be operated in a safe and prudent manner and in accordance with North Carolina State law and the rules and</a:t>
            </a:r>
            <a:r>
              <a:rPr b="1" lang="en" sz="2000">
                <a:solidFill>
                  <a:schemeClr val="dk1"/>
                </a:solidFill>
                <a:latin typeface="Calibri"/>
                <a:ea typeface="Calibri"/>
                <a:cs typeface="Calibri"/>
                <a:sym typeface="Calibri"/>
              </a:rPr>
              <a:t> </a:t>
            </a:r>
            <a:r>
              <a:rPr lang="en" sz="2000">
                <a:solidFill>
                  <a:schemeClr val="dk1"/>
                </a:solidFill>
                <a:latin typeface="Calibri"/>
                <a:ea typeface="Calibri"/>
                <a:cs typeface="Calibri"/>
                <a:sym typeface="Calibri"/>
              </a:rPr>
              <a:t>regulations set forth by Tuscola’s administration and the Haywood County Board of Education. Students who choose to drive their vehicle to school are required to purchase a parking permit for $ TBD. </a:t>
            </a:r>
            <a:endParaRPr sz="20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sz="2000">
              <a:solidFill>
                <a:schemeClr val="dk1"/>
              </a:solidFill>
              <a:latin typeface="Calibri"/>
              <a:ea typeface="Calibri"/>
              <a:cs typeface="Calibri"/>
              <a:sym typeface="Calibri"/>
            </a:endParaRPr>
          </a:p>
        </p:txBody>
      </p:sp>
      <p:pic>
        <p:nvPicPr>
          <p:cNvPr id="372" name="Google Shape;372;p50"/>
          <p:cNvPicPr preferRelativeResize="0"/>
          <p:nvPr/>
        </p:nvPicPr>
        <p:blipFill>
          <a:blip r:embed="rId3">
            <a:alphaModFix/>
          </a:blip>
          <a:stretch>
            <a:fillRect/>
          </a:stretch>
        </p:blipFill>
        <p:spPr>
          <a:xfrm>
            <a:off x="101813" y="987125"/>
            <a:ext cx="1420350" cy="115870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6" name="Shape 376"/>
        <p:cNvGrpSpPr/>
        <p:nvPr/>
      </p:nvGrpSpPr>
      <p:grpSpPr>
        <a:xfrm>
          <a:off x="0" y="0"/>
          <a:ext cx="0" cy="0"/>
          <a:chOff x="0" y="0"/>
          <a:chExt cx="0" cy="0"/>
        </a:xfrm>
      </p:grpSpPr>
      <p:sp>
        <p:nvSpPr>
          <p:cNvPr id="377" name="Google Shape;377;p51"/>
          <p:cNvSpPr txBox="1"/>
          <p:nvPr/>
        </p:nvSpPr>
        <p:spPr>
          <a:xfrm>
            <a:off x="94000" y="308875"/>
            <a:ext cx="8984100" cy="96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b="1" sz="5100" u="sng">
              <a:solidFill>
                <a:srgbClr val="FFFF00"/>
              </a:solidFill>
            </a:endParaRPr>
          </a:p>
        </p:txBody>
      </p:sp>
      <p:sp>
        <p:nvSpPr>
          <p:cNvPr id="378" name="Google Shape;378;p51"/>
          <p:cNvSpPr txBox="1"/>
          <p:nvPr>
            <p:ph type="title"/>
          </p:nvPr>
        </p:nvSpPr>
        <p:spPr>
          <a:xfrm>
            <a:off x="1623975" y="67150"/>
            <a:ext cx="7387200" cy="627000"/>
          </a:xfrm>
          <a:prstGeom prst="rect">
            <a:avLst/>
          </a:prstGeom>
          <a:ln cap="flat" cmpd="sng" w="28575">
            <a:solidFill>
              <a:schemeClr val="dk1"/>
            </a:solidFill>
            <a:prstDash val="solid"/>
            <a:round/>
            <a:headEnd len="sm" w="sm" type="none"/>
            <a:tailEnd len="sm" w="sm" type="none"/>
          </a:ln>
          <a:effectLst>
            <a:outerShdw blurRad="57150" rotWithShape="0" algn="bl" dir="5400000" dist="19050">
              <a:srgbClr val="FFCB25">
                <a:alpha val="50000"/>
              </a:srgbClr>
            </a:outerShdw>
          </a:effectLst>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2800">
                <a:latin typeface="Calibri"/>
                <a:ea typeface="Calibri"/>
                <a:cs typeface="Calibri"/>
                <a:sym typeface="Calibri"/>
              </a:rPr>
              <a:t>TRANSPORTATION</a:t>
            </a:r>
            <a:endParaRPr sz="3200"/>
          </a:p>
        </p:txBody>
      </p:sp>
      <p:sp>
        <p:nvSpPr>
          <p:cNvPr id="379" name="Google Shape;379;p51"/>
          <p:cNvSpPr txBox="1"/>
          <p:nvPr>
            <p:ph idx="1" type="body"/>
          </p:nvPr>
        </p:nvSpPr>
        <p:spPr>
          <a:xfrm>
            <a:off x="1688200" y="795825"/>
            <a:ext cx="7323000" cy="3941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50">
                <a:solidFill>
                  <a:schemeClr val="dk1"/>
                </a:solidFill>
                <a:latin typeface="Calibri"/>
                <a:ea typeface="Calibri"/>
                <a:cs typeface="Calibri"/>
                <a:sym typeface="Calibri"/>
              </a:rPr>
              <a:t>DRIVING PERMIT/DRIVING LICENSE: </a:t>
            </a:r>
            <a:r>
              <a:rPr lang="en" sz="1250">
                <a:solidFill>
                  <a:schemeClr val="dk1"/>
                </a:solidFill>
                <a:latin typeface="Calibri"/>
                <a:ea typeface="Calibri"/>
                <a:cs typeface="Calibri"/>
                <a:sym typeface="Calibri"/>
              </a:rPr>
              <a:t>Students under the age of 18 must have a Driving Eligibility Certificate in order to receive a North Carolina Driver’s permit or license. Once a student has completed the driving portion of driver’s education, he/she must make-up time for missed classes. The recorded time must be presented to a specific teacher for the student to receive a Driver’s Education Certificate. A student must take the Driver’s Education Certificate to the office to ask for a Driver’s Eligibility Certificate. To receive this certificate, the student must be enrolled in school and have adequate academic progress, which will be evaluated at the end of each semester. Academic progress is defined as passing 5 of 7 classes. Students who fail to make academic progress or who drop out of school will be reported to the Division of Motor Vehicles and have their permit/license revoked. </a:t>
            </a:r>
            <a:endParaRPr sz="1250">
              <a:solidFill>
                <a:schemeClr val="dk1"/>
              </a:solidFill>
              <a:latin typeface="Calibri"/>
              <a:ea typeface="Calibri"/>
              <a:cs typeface="Calibri"/>
              <a:sym typeface="Calibri"/>
            </a:endParaRPr>
          </a:p>
          <a:p>
            <a:pPr indent="-307975" lvl="0" marL="457200" rtl="0" algn="l">
              <a:lnSpc>
                <a:spcPct val="100000"/>
              </a:lnSpc>
              <a:spcBef>
                <a:spcPts val="0"/>
              </a:spcBef>
              <a:spcAft>
                <a:spcPts val="0"/>
              </a:spcAft>
              <a:buClr>
                <a:schemeClr val="dk1"/>
              </a:buClr>
              <a:buSzPts val="1250"/>
              <a:buFont typeface="Arial"/>
              <a:buChar char="●"/>
            </a:pPr>
            <a:r>
              <a:rPr b="1" lang="en" sz="1250">
                <a:solidFill>
                  <a:schemeClr val="dk1"/>
                </a:solidFill>
                <a:latin typeface="Calibri"/>
                <a:ea typeface="Calibri"/>
                <a:cs typeface="Calibri"/>
                <a:sym typeface="Calibri"/>
              </a:rPr>
              <a:t>SENATE BILL 769</a:t>
            </a:r>
            <a:r>
              <a:rPr lang="en" sz="1250">
                <a:solidFill>
                  <a:schemeClr val="dk1"/>
                </a:solidFill>
                <a:latin typeface="Calibri"/>
                <a:ea typeface="Calibri"/>
                <a:cs typeface="Calibri"/>
                <a:sym typeface="Calibri"/>
              </a:rPr>
              <a:t>: A student’s driving permit or license shall be revoked if the student is suspended out of school and/or assigned to an alternative educational setting for more than ten days as a result of one of the following:</a:t>
            </a:r>
            <a:endParaRPr sz="1250">
              <a:solidFill>
                <a:schemeClr val="dk1"/>
              </a:solidFill>
              <a:latin typeface="Calibri"/>
              <a:ea typeface="Calibri"/>
              <a:cs typeface="Calibri"/>
              <a:sym typeface="Calibri"/>
            </a:endParaRPr>
          </a:p>
          <a:p>
            <a:pPr indent="457200" lvl="0" marL="0" rtl="0" algn="l">
              <a:lnSpc>
                <a:spcPct val="100000"/>
              </a:lnSpc>
              <a:spcBef>
                <a:spcPts val="0"/>
              </a:spcBef>
              <a:spcAft>
                <a:spcPts val="0"/>
              </a:spcAft>
              <a:buNone/>
            </a:pPr>
            <a:r>
              <a:rPr lang="en" sz="1250">
                <a:solidFill>
                  <a:schemeClr val="dk1"/>
                </a:solidFill>
                <a:latin typeface="Calibri"/>
                <a:ea typeface="Calibri"/>
                <a:cs typeface="Calibri"/>
                <a:sym typeface="Calibri"/>
              </a:rPr>
              <a:t>1. The possession or sale of an alcoholic beverage or an illegal substance on school property</a:t>
            </a:r>
            <a:endParaRPr sz="125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rPr lang="en" sz="1250">
                <a:solidFill>
                  <a:schemeClr val="dk1"/>
                </a:solidFill>
                <a:latin typeface="Calibri"/>
                <a:ea typeface="Calibri"/>
                <a:cs typeface="Calibri"/>
                <a:sym typeface="Calibri"/>
              </a:rPr>
              <a:t>2. The possession or use on school property of a weapon or firearm that resulted in disciplinary action or that could have resulted in disciplinary action if the conduct had occurred in a public school</a:t>
            </a:r>
            <a:endParaRPr sz="125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 sz="1250">
                <a:solidFill>
                  <a:schemeClr val="dk1"/>
                </a:solidFill>
                <a:latin typeface="Calibri"/>
                <a:ea typeface="Calibri"/>
                <a:cs typeface="Calibri"/>
                <a:sym typeface="Calibri"/>
              </a:rPr>
              <a:t>*A written consent form must be signed by the student’s parent/guardian, which allows the school to notify the Department of Motor Vehicles if the student does not meet all the requirements of the two laws. Parents who do not give written consent will not be issued a Driving Eligibility Certificate for their child.</a:t>
            </a:r>
            <a:endParaRPr b="1" sz="125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b="1" sz="2000">
              <a:solidFill>
                <a:schemeClr val="dk1"/>
              </a:solidFill>
              <a:latin typeface="Calibri"/>
              <a:ea typeface="Calibri"/>
              <a:cs typeface="Calibri"/>
              <a:sym typeface="Calibri"/>
            </a:endParaRPr>
          </a:p>
        </p:txBody>
      </p:sp>
      <p:pic>
        <p:nvPicPr>
          <p:cNvPr id="380" name="Google Shape;380;p51"/>
          <p:cNvPicPr preferRelativeResize="0"/>
          <p:nvPr/>
        </p:nvPicPr>
        <p:blipFill>
          <a:blip r:embed="rId3">
            <a:alphaModFix/>
          </a:blip>
          <a:stretch>
            <a:fillRect/>
          </a:stretch>
        </p:blipFill>
        <p:spPr>
          <a:xfrm>
            <a:off x="101813" y="987125"/>
            <a:ext cx="1420350" cy="115870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52"/>
          <p:cNvSpPr txBox="1"/>
          <p:nvPr>
            <p:ph type="title"/>
          </p:nvPr>
        </p:nvSpPr>
        <p:spPr>
          <a:xfrm>
            <a:off x="311700" y="167325"/>
            <a:ext cx="8520600" cy="572700"/>
          </a:xfrm>
          <a:prstGeom prst="rect">
            <a:avLst/>
          </a:prstGeom>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2800"/>
              <a:t> Academic and/or School Counselor Services</a:t>
            </a:r>
            <a:endParaRPr sz="6111"/>
          </a:p>
        </p:txBody>
      </p:sp>
      <p:sp>
        <p:nvSpPr>
          <p:cNvPr id="386" name="Google Shape;386;p52"/>
          <p:cNvSpPr txBox="1"/>
          <p:nvPr>
            <p:ph idx="1" type="body"/>
          </p:nvPr>
        </p:nvSpPr>
        <p:spPr>
          <a:xfrm>
            <a:off x="1721750" y="918925"/>
            <a:ext cx="7110600" cy="315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800">
                <a:solidFill>
                  <a:schemeClr val="dk1"/>
                </a:solidFill>
                <a:latin typeface="Calibri"/>
                <a:ea typeface="Calibri"/>
                <a:cs typeface="Calibri"/>
                <a:sym typeface="Calibri"/>
              </a:rPr>
              <a:t>School Counselor services are available for every student.  These services include assistance with educational planning, interpretation of test scores, occupational information, career information, study habits, help with home, school and/or social concerns, or any questions you would like to discuss with a counselor.  If you want to visit a counselor, contact the secretary in the Counseling Center to arrange for an appointment.  Schedule changes should be requested in the Counseling Center and will require administrative approval.</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Times New Roman"/>
              <a:buChar char="●"/>
            </a:pPr>
            <a:r>
              <a:rPr lang="en" sz="1800">
                <a:solidFill>
                  <a:schemeClr val="dk1"/>
                </a:solidFill>
                <a:latin typeface="Calibri"/>
                <a:ea typeface="Calibri"/>
                <a:cs typeface="Calibri"/>
                <a:sym typeface="Calibri"/>
              </a:rPr>
              <a:t>SCHEDULE CHANGE REQUESTS WILL ONLY BE ACCEPTED DURING THE SPECIFIED DROP/ADD PERIOD.</a:t>
            </a:r>
            <a:r>
              <a:rPr b="1" lang="en" sz="1800">
                <a:solidFill>
                  <a:schemeClr val="dk1"/>
                </a:solidFill>
                <a:latin typeface="Calibri"/>
                <a:ea typeface="Calibri"/>
                <a:cs typeface="Calibri"/>
                <a:sym typeface="Calibri"/>
              </a:rPr>
              <a:t> </a:t>
            </a:r>
            <a:endParaRPr sz="3000" u="sng">
              <a:solidFill>
                <a:schemeClr val="dk1"/>
              </a:solidFill>
              <a:latin typeface="Calibri"/>
              <a:ea typeface="Calibri"/>
              <a:cs typeface="Calibri"/>
              <a:sym typeface="Calibri"/>
            </a:endParaRPr>
          </a:p>
        </p:txBody>
      </p:sp>
      <p:pic>
        <p:nvPicPr>
          <p:cNvPr id="387" name="Google Shape;387;p52"/>
          <p:cNvPicPr preferRelativeResize="0"/>
          <p:nvPr/>
        </p:nvPicPr>
        <p:blipFill>
          <a:blip r:embed="rId3">
            <a:alphaModFix/>
          </a:blip>
          <a:stretch>
            <a:fillRect/>
          </a:stretch>
        </p:blipFill>
        <p:spPr>
          <a:xfrm>
            <a:off x="209272" y="740025"/>
            <a:ext cx="1083558" cy="88395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53"/>
          <p:cNvSpPr txBox="1"/>
          <p:nvPr>
            <p:ph type="title"/>
          </p:nvPr>
        </p:nvSpPr>
        <p:spPr>
          <a:xfrm>
            <a:off x="311700" y="167325"/>
            <a:ext cx="8520600" cy="572700"/>
          </a:xfrm>
          <a:prstGeom prst="rect">
            <a:avLst/>
          </a:prstGeom>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100"/>
              <a:buNone/>
            </a:pPr>
            <a:r>
              <a:rPr lang="en" sz="2800"/>
              <a:t> Academic and/or School Counselor Services</a:t>
            </a:r>
            <a:endParaRPr sz="6111"/>
          </a:p>
        </p:txBody>
      </p:sp>
      <p:sp>
        <p:nvSpPr>
          <p:cNvPr id="393" name="Google Shape;393;p53"/>
          <p:cNvSpPr txBox="1"/>
          <p:nvPr>
            <p:ph idx="1" type="body"/>
          </p:nvPr>
        </p:nvSpPr>
        <p:spPr>
          <a:xfrm>
            <a:off x="1721750" y="918925"/>
            <a:ext cx="7110600" cy="31569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chemeClr val="dk1"/>
              </a:buClr>
              <a:buSzPts val="1600"/>
              <a:buFont typeface="Calibri"/>
              <a:buChar char="❏"/>
            </a:pPr>
            <a:r>
              <a:rPr b="1" lang="en" sz="1600">
                <a:solidFill>
                  <a:schemeClr val="dk1"/>
                </a:solidFill>
                <a:latin typeface="Calibri"/>
                <a:ea typeface="Calibri"/>
                <a:cs typeface="Calibri"/>
                <a:sym typeface="Calibri"/>
              </a:rPr>
              <a:t>Promotion and High School Graduation Requirements</a:t>
            </a:r>
            <a:endParaRPr b="1" sz="16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 sz="1600">
                <a:solidFill>
                  <a:schemeClr val="dk1"/>
                </a:solidFill>
                <a:latin typeface="Calibri"/>
                <a:ea typeface="Calibri"/>
                <a:cs typeface="Calibri"/>
                <a:sym typeface="Calibri"/>
              </a:rPr>
              <a:t> </a:t>
            </a:r>
            <a:endParaRPr b="1"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Credit for high school courses include attendance requirements and the following:</a:t>
            </a:r>
            <a:endParaRPr sz="1600">
              <a:solidFill>
                <a:schemeClr val="dk1"/>
              </a:solidFill>
              <a:latin typeface="Calibri"/>
              <a:ea typeface="Calibri"/>
              <a:cs typeface="Calibri"/>
              <a:sym typeface="Calibri"/>
            </a:endParaRPr>
          </a:p>
          <a:p>
            <a:pPr indent="0" lvl="0" marL="49530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   	To enter tenth grade, a student must have earned a minimum of six (6) units of credit, two of which must have been earned in core academic areas and one of these must be English.</a:t>
            </a:r>
            <a:endParaRPr sz="1600">
              <a:solidFill>
                <a:schemeClr val="dk1"/>
              </a:solidFill>
              <a:latin typeface="Calibri"/>
              <a:ea typeface="Calibri"/>
              <a:cs typeface="Calibri"/>
              <a:sym typeface="Calibri"/>
            </a:endParaRPr>
          </a:p>
          <a:p>
            <a:pPr indent="0" lvl="0" marL="49530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   	To enter eleventh grade, a student must have earned a minimum of twelve (12 units of credit with two of these credits being in English.</a:t>
            </a:r>
            <a:endParaRPr sz="1600">
              <a:solidFill>
                <a:schemeClr val="dk1"/>
              </a:solidFill>
              <a:latin typeface="Calibri"/>
              <a:ea typeface="Calibri"/>
              <a:cs typeface="Calibri"/>
              <a:sym typeface="Calibri"/>
            </a:endParaRPr>
          </a:p>
          <a:p>
            <a:pPr indent="0" lvl="0" marL="49530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   	To enter twelfth grade, a student must have earned a minimum of twenty (20) units of credit.  Two of these credits must be in English and it must be possible for all other graduation requirements to be met during the upcoming year.</a:t>
            </a:r>
            <a:endParaRPr>
              <a:solidFill>
                <a:schemeClr val="dk1"/>
              </a:solidFill>
              <a:latin typeface="Calibri"/>
              <a:ea typeface="Calibri"/>
              <a:cs typeface="Calibri"/>
              <a:sym typeface="Calibri"/>
            </a:endParaRPr>
          </a:p>
        </p:txBody>
      </p:sp>
      <p:pic>
        <p:nvPicPr>
          <p:cNvPr id="394" name="Google Shape;394;p53"/>
          <p:cNvPicPr preferRelativeResize="0"/>
          <p:nvPr/>
        </p:nvPicPr>
        <p:blipFill>
          <a:blip r:embed="rId3">
            <a:alphaModFix/>
          </a:blip>
          <a:stretch>
            <a:fillRect/>
          </a:stretch>
        </p:blipFill>
        <p:spPr>
          <a:xfrm>
            <a:off x="209272" y="740025"/>
            <a:ext cx="1083558" cy="88395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54"/>
          <p:cNvSpPr txBox="1"/>
          <p:nvPr>
            <p:ph type="title"/>
          </p:nvPr>
        </p:nvSpPr>
        <p:spPr>
          <a:xfrm>
            <a:off x="1738338" y="167325"/>
            <a:ext cx="6391500" cy="572700"/>
          </a:xfrm>
          <a:prstGeom prst="rect">
            <a:avLst/>
          </a:prstGeom>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100"/>
              <a:buNone/>
            </a:pPr>
            <a:r>
              <a:rPr lang="en" sz="2800"/>
              <a:t> Academic and/or School Counselor Services</a:t>
            </a:r>
            <a:endParaRPr sz="6111"/>
          </a:p>
        </p:txBody>
      </p:sp>
      <p:sp>
        <p:nvSpPr>
          <p:cNvPr id="400" name="Google Shape;400;p54"/>
          <p:cNvSpPr txBox="1"/>
          <p:nvPr>
            <p:ph idx="1" type="body"/>
          </p:nvPr>
        </p:nvSpPr>
        <p:spPr>
          <a:xfrm>
            <a:off x="1479500" y="827875"/>
            <a:ext cx="2534700" cy="410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Char char="❏"/>
            </a:pPr>
            <a:r>
              <a:rPr b="1" lang="en" sz="1200">
                <a:solidFill>
                  <a:schemeClr val="dk1"/>
                </a:solidFill>
                <a:latin typeface="Times New Roman"/>
                <a:ea typeface="Times New Roman"/>
                <a:cs typeface="Times New Roman"/>
                <a:sym typeface="Times New Roman"/>
              </a:rPr>
              <a:t>Regular Course, Honors Course, and AP Course</a:t>
            </a:r>
            <a:endParaRPr b="1" sz="1200">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en"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en" sz="1200">
                <a:solidFill>
                  <a:schemeClr val="dk1"/>
                </a:solidFill>
                <a:latin typeface="Times New Roman"/>
                <a:ea typeface="Times New Roman"/>
                <a:cs typeface="Times New Roman"/>
                <a:sym typeface="Times New Roman"/>
              </a:rPr>
              <a:t>From the time students enter kindergarten, they are preparing for high school graduation.  To make sure students stay on track for a high school diploma, please remember that every high school student must meet state course and credit requirements in addition to any local requirements. To view the state course and credit requirements view the table below.  Our school counselors are available to answer any questions you may</a:t>
            </a:r>
            <a:endParaRPr i="1" sz="1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i="1" lang="en" sz="1200">
                <a:solidFill>
                  <a:schemeClr val="dk1"/>
                </a:solidFill>
                <a:latin typeface="Times New Roman"/>
                <a:ea typeface="Times New Roman"/>
                <a:cs typeface="Times New Roman"/>
                <a:sym typeface="Times New Roman"/>
              </a:rPr>
              <a:t>have about what is needed to reach the goal of high school graduation.</a:t>
            </a:r>
            <a:endParaRPr>
              <a:solidFill>
                <a:schemeClr val="dk1"/>
              </a:solidFill>
              <a:latin typeface="Calibri"/>
              <a:ea typeface="Calibri"/>
              <a:cs typeface="Calibri"/>
              <a:sym typeface="Calibri"/>
            </a:endParaRPr>
          </a:p>
        </p:txBody>
      </p:sp>
      <p:pic>
        <p:nvPicPr>
          <p:cNvPr id="401" name="Google Shape;401;p54"/>
          <p:cNvPicPr preferRelativeResize="0"/>
          <p:nvPr/>
        </p:nvPicPr>
        <p:blipFill>
          <a:blip r:embed="rId3">
            <a:alphaModFix/>
          </a:blip>
          <a:stretch>
            <a:fillRect/>
          </a:stretch>
        </p:blipFill>
        <p:spPr>
          <a:xfrm>
            <a:off x="209272" y="740025"/>
            <a:ext cx="1083558" cy="883950"/>
          </a:xfrm>
          <a:prstGeom prst="rect">
            <a:avLst/>
          </a:prstGeom>
          <a:noFill/>
          <a:ln>
            <a:noFill/>
          </a:ln>
        </p:spPr>
      </p:pic>
      <p:graphicFrame>
        <p:nvGraphicFramePr>
          <p:cNvPr id="402" name="Google Shape;402;p54"/>
          <p:cNvGraphicFramePr/>
          <p:nvPr/>
        </p:nvGraphicFramePr>
        <p:xfrm>
          <a:off x="4138525" y="2064600"/>
          <a:ext cx="3000000" cy="3000000"/>
        </p:xfrm>
        <a:graphic>
          <a:graphicData uri="http://schemas.openxmlformats.org/drawingml/2006/table">
            <a:tbl>
              <a:tblPr>
                <a:noFill/>
                <a:tableStyleId>{7D7DB2B2-0FE9-47ED-803C-ACB79480EED2}</a:tableStyleId>
              </a:tblPr>
              <a:tblGrid>
                <a:gridCol w="804575"/>
                <a:gridCol w="532875"/>
                <a:gridCol w="1079625"/>
                <a:gridCol w="1057725"/>
                <a:gridCol w="959225"/>
              </a:tblGrid>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Regular Course</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Honors Course</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AP Course</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Grade</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Grade</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Grade Points</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Grade Points</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Grade Points</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90-100</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A</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4</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4.5</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5</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80-89</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B</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3.5</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4</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70-79</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C</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2.5</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60-69</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D</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1.5</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0-59</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F</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47625">
                <a:tc gridSpan="5">
                  <a:txBody>
                    <a:bodyPr/>
                    <a:lstStyle/>
                    <a:p>
                      <a:pPr indent="-6350" lvl="0" marL="288925" rtl="0" algn="ctr">
                        <a:lnSpc>
                          <a:spcPct val="107916"/>
                        </a:lnSpc>
                        <a:spcBef>
                          <a:spcPts val="0"/>
                        </a:spcBef>
                        <a:spcAft>
                          <a:spcPts val="0"/>
                        </a:spcAft>
                        <a:buClr>
                          <a:schemeClr val="dk1"/>
                        </a:buClr>
                        <a:buSzPts val="1100"/>
                        <a:buFont typeface="Arial"/>
                        <a:buNone/>
                      </a:pPr>
                      <a:r>
                        <a:rPr b="1" lang="en" sz="900">
                          <a:solidFill>
                            <a:schemeClr val="dk1"/>
                          </a:solidFill>
                          <a:latin typeface="Times New Roman"/>
                          <a:ea typeface="Times New Roman"/>
                          <a:cs typeface="Times New Roman"/>
                          <a:sym typeface="Times New Roman"/>
                        </a:rPr>
                        <a:t>PLEASE NOTE:</a:t>
                      </a:r>
                      <a:r>
                        <a:rPr lang="en" sz="900">
                          <a:solidFill>
                            <a:schemeClr val="dk1"/>
                          </a:solidFill>
                          <a:latin typeface="Times New Roman"/>
                          <a:ea typeface="Times New Roman"/>
                          <a:cs typeface="Times New Roman"/>
                          <a:sym typeface="Times New Roman"/>
                        </a:rPr>
                        <a:t> Certain </a:t>
                      </a:r>
                      <a:r>
                        <a:rPr b="1" lang="en" sz="900">
                          <a:solidFill>
                            <a:schemeClr val="dk1"/>
                          </a:solidFill>
                          <a:latin typeface="Times New Roman"/>
                          <a:ea typeface="Times New Roman"/>
                          <a:cs typeface="Times New Roman"/>
                          <a:sym typeface="Times New Roman"/>
                        </a:rPr>
                        <a:t>HCC Courses</a:t>
                      </a:r>
                      <a:r>
                        <a:rPr lang="en" sz="900">
                          <a:solidFill>
                            <a:schemeClr val="dk1"/>
                          </a:solidFill>
                          <a:latin typeface="Times New Roman"/>
                          <a:ea typeface="Times New Roman"/>
                          <a:cs typeface="Times New Roman"/>
                          <a:sym typeface="Times New Roman"/>
                        </a:rPr>
                        <a:t> carry different quality GPA points. Please confirm which courses carry the additional weight when registering for these courses.</a:t>
                      </a:r>
                      <a:endParaRPr sz="11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hMerge="1"/>
                <a:tc hMerge="1"/>
                <a:tc hMerge="1"/>
              </a:tr>
            </a:tbl>
          </a:graphicData>
        </a:graphic>
      </p:graphicFrame>
      <p:sp>
        <p:nvSpPr>
          <p:cNvPr id="403" name="Google Shape;403;p54"/>
          <p:cNvSpPr txBox="1"/>
          <p:nvPr/>
        </p:nvSpPr>
        <p:spPr>
          <a:xfrm>
            <a:off x="4299600" y="866075"/>
            <a:ext cx="4550700" cy="11226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chemeClr val="dk1"/>
              </a:buClr>
              <a:buSzPts val="1200"/>
              <a:buFont typeface="Times New Roman"/>
              <a:buChar char="❏"/>
            </a:pPr>
            <a:r>
              <a:rPr b="1" lang="en" sz="1200">
                <a:solidFill>
                  <a:schemeClr val="dk1"/>
                </a:solidFill>
                <a:latin typeface="Times New Roman"/>
                <a:ea typeface="Times New Roman"/>
                <a:cs typeface="Times New Roman"/>
                <a:sym typeface="Times New Roman"/>
              </a:rPr>
              <a:t>Local Exams/State End-of-Course Testing</a:t>
            </a:r>
            <a:endParaRPr b="1" sz="1200">
              <a:solidFill>
                <a:schemeClr val="dk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chemeClr val="dk1"/>
              </a:buClr>
              <a:buSzPts val="1100"/>
              <a:buFont typeface="Arial"/>
              <a:buNone/>
            </a:pPr>
            <a:r>
              <a:rPr b="1" lang="en" sz="1200">
                <a:solidFill>
                  <a:schemeClr val="dk1"/>
                </a:solidFill>
                <a:latin typeface="Times New Roman"/>
                <a:ea typeface="Times New Roman"/>
                <a:cs typeface="Times New Roman"/>
                <a:sym typeface="Times New Roman"/>
              </a:rPr>
              <a:t> </a:t>
            </a:r>
            <a:endParaRPr b="1"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Exams will count 20% of the term grade and will be administered during the last 5 days of the term. No student is exempt from final exams. </a:t>
            </a:r>
            <a:endParaRPr>
              <a:latin typeface="PT Sans Narrow"/>
              <a:ea typeface="PT Sans Narrow"/>
              <a:cs typeface="PT Sans Narrow"/>
              <a:sym typeface="PT Sans Narrow"/>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graphicFrame>
        <p:nvGraphicFramePr>
          <p:cNvPr id="408" name="Google Shape;408;p55"/>
          <p:cNvGraphicFramePr/>
          <p:nvPr/>
        </p:nvGraphicFramePr>
        <p:xfrm>
          <a:off x="152400" y="152400"/>
          <a:ext cx="3000000" cy="3000000"/>
        </p:xfrm>
        <a:graphic>
          <a:graphicData uri="http://schemas.openxmlformats.org/drawingml/2006/table">
            <a:tbl>
              <a:tblPr>
                <a:noFill/>
                <a:tableStyleId>{7D7DB2B2-0FE9-47ED-803C-ACB79480EED2}</a:tableStyleId>
              </a:tblPr>
              <a:tblGrid>
                <a:gridCol w="2210025"/>
                <a:gridCol w="3418175"/>
                <a:gridCol w="2976175"/>
              </a:tblGrid>
              <a:tr h="540900">
                <a:tc>
                  <a:txBody>
                    <a:bodyPr/>
                    <a:lstStyle/>
                    <a:p>
                      <a:pPr indent="0" lvl="0" marL="63500" rtl="0" algn="ctr">
                        <a:lnSpc>
                          <a:spcPct val="115000"/>
                        </a:lnSpc>
                        <a:spcBef>
                          <a:spcPts val="0"/>
                        </a:spcBef>
                        <a:spcAft>
                          <a:spcPts val="0"/>
                        </a:spcAft>
                        <a:buNone/>
                      </a:pPr>
                      <a:r>
                        <a:rPr lang="en" sz="1200">
                          <a:latin typeface="Times New Roman"/>
                          <a:ea typeface="Times New Roman"/>
                          <a:cs typeface="Times New Roman"/>
                          <a:sym typeface="Times New Roman"/>
                        </a:rPr>
                        <a:t>CONTENT AREA</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ctr">
                        <a:lnSpc>
                          <a:spcPct val="115000"/>
                        </a:lnSpc>
                        <a:spcBef>
                          <a:spcPts val="0"/>
                        </a:spcBef>
                        <a:spcAft>
                          <a:spcPts val="0"/>
                        </a:spcAft>
                        <a:buNone/>
                      </a:pPr>
                      <a:r>
                        <a:rPr lang="en" sz="1200">
                          <a:latin typeface="Times New Roman"/>
                          <a:ea typeface="Times New Roman"/>
                          <a:cs typeface="Times New Roman"/>
                          <a:sym typeface="Times New Roman"/>
                        </a:rPr>
                        <a:t>FUTURE-READY CORE</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ctr">
                        <a:lnSpc>
                          <a:spcPct val="115000"/>
                        </a:lnSpc>
                        <a:spcBef>
                          <a:spcPts val="0"/>
                        </a:spcBef>
                        <a:spcAft>
                          <a:spcPts val="0"/>
                        </a:spcAft>
                        <a:buNone/>
                      </a:pPr>
                      <a:r>
                        <a:rPr lang="en" sz="1200">
                          <a:latin typeface="Times New Roman"/>
                          <a:ea typeface="Times New Roman"/>
                          <a:cs typeface="Times New Roman"/>
                          <a:sym typeface="Times New Roman"/>
                        </a:rPr>
                        <a:t>FUTURE-READY OCCUPATIONAL</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5602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English</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4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I, II, III, IV</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A designated combination of 4 courses</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4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English I*, II*, III, IV</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16357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Mathematics</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4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Math I, II, III</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4</a:t>
                      </a:r>
                      <a:r>
                        <a:rPr baseline="30000" lang="en" sz="1200">
                          <a:latin typeface="Times New Roman"/>
                          <a:ea typeface="Times New Roman"/>
                          <a:cs typeface="Times New Roman"/>
                          <a:sym typeface="Times New Roman"/>
                        </a:rPr>
                        <a:t>th</a:t>
                      </a:r>
                      <a:r>
                        <a:rPr lang="en" sz="1200">
                          <a:latin typeface="Times New Roman"/>
                          <a:ea typeface="Times New Roman"/>
                          <a:cs typeface="Times New Roman"/>
                          <a:sym typeface="Times New Roman"/>
                        </a:rPr>
                        <a:t> Math Course to be aligned with the student’s post high school</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3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Introduction to Math</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Algebra I*</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Financial Management</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4847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Science</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3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A physical science course, Biology, Environmental Science</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2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Applied Science</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Biology*</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8182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Social Studies</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4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Civics and Economics</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World History</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American History I, Founding Principles and American History II or AP US History**, additional Social Studies course**</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2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Social Studies I</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(Government/American History)</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Social Studies II</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(Self-Advocacy/Problem Solving)</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0"/>
          <p:cNvSpPr txBox="1"/>
          <p:nvPr>
            <p:ph type="title"/>
          </p:nvPr>
        </p:nvSpPr>
        <p:spPr>
          <a:xfrm>
            <a:off x="988349" y="184050"/>
            <a:ext cx="7167300" cy="12222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en" sz="5020"/>
              <a:t>Counselors</a:t>
            </a:r>
            <a:endParaRPr sz="5020"/>
          </a:p>
        </p:txBody>
      </p:sp>
      <p:sp>
        <p:nvSpPr>
          <p:cNvPr id="149" name="Google Shape;149;p20"/>
          <p:cNvSpPr txBox="1"/>
          <p:nvPr>
            <p:ph idx="1" type="body"/>
          </p:nvPr>
        </p:nvSpPr>
        <p:spPr>
          <a:xfrm>
            <a:off x="1729350" y="1406250"/>
            <a:ext cx="7167300" cy="2331000"/>
          </a:xfrm>
          <a:prstGeom prst="rect">
            <a:avLst/>
          </a:prstGeom>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SzPts val="1100"/>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SzPts val="1100"/>
              <a:buNone/>
            </a:pPr>
            <a:r>
              <a:rPr b="1" lang="en" sz="2300">
                <a:solidFill>
                  <a:schemeClr val="dk1"/>
                </a:solidFill>
                <a:latin typeface="Calibri"/>
                <a:ea typeface="Calibri"/>
                <a:cs typeface="Calibri"/>
                <a:sym typeface="Calibri"/>
              </a:rPr>
              <a:t>Kari Russell (last names A-G)</a:t>
            </a:r>
            <a:endParaRPr b="1" sz="2300">
              <a:solidFill>
                <a:schemeClr val="dk1"/>
              </a:solidFill>
              <a:latin typeface="Calibri"/>
              <a:ea typeface="Calibri"/>
              <a:cs typeface="Calibri"/>
              <a:sym typeface="Calibri"/>
            </a:endParaRPr>
          </a:p>
          <a:p>
            <a:pPr indent="457200" lvl="0" marL="0" rtl="0" algn="l">
              <a:spcBef>
                <a:spcPts val="0"/>
              </a:spcBef>
              <a:spcAft>
                <a:spcPts val="0"/>
              </a:spcAft>
              <a:buSzPts val="1100"/>
              <a:buNone/>
            </a:pPr>
            <a:r>
              <a:rPr i="1" lang="en" sz="2300">
                <a:solidFill>
                  <a:schemeClr val="dk1"/>
                </a:solidFill>
                <a:latin typeface="Calibri"/>
                <a:ea typeface="Calibri"/>
                <a:cs typeface="Calibri"/>
                <a:sym typeface="Calibri"/>
              </a:rPr>
              <a:t>Email: </a:t>
            </a:r>
            <a:r>
              <a:rPr i="1" lang="en" sz="2300">
                <a:solidFill>
                  <a:schemeClr val="hlink"/>
                </a:solidFill>
                <a:uFill>
                  <a:noFill/>
                </a:uFill>
                <a:latin typeface="Calibri"/>
                <a:ea typeface="Calibri"/>
                <a:cs typeface="Calibri"/>
                <a:sym typeface="Calibri"/>
                <a:hlinkClick r:id="rId3"/>
              </a:rPr>
              <a:t>krussell@haywood.k12.nc.us</a:t>
            </a:r>
            <a:endParaRPr i="1" sz="2300">
              <a:solidFill>
                <a:schemeClr val="dk1"/>
              </a:solidFill>
              <a:latin typeface="Calibri"/>
              <a:ea typeface="Calibri"/>
              <a:cs typeface="Calibri"/>
              <a:sym typeface="Calibri"/>
            </a:endParaRPr>
          </a:p>
          <a:p>
            <a:pPr indent="0" lvl="0" marL="0" rtl="0" algn="l">
              <a:spcBef>
                <a:spcPts val="0"/>
              </a:spcBef>
              <a:spcAft>
                <a:spcPts val="0"/>
              </a:spcAft>
              <a:buSzPts val="1100"/>
              <a:buNone/>
            </a:pPr>
            <a:r>
              <a:rPr b="1" lang="en" sz="2300">
                <a:solidFill>
                  <a:schemeClr val="dk1"/>
                </a:solidFill>
                <a:latin typeface="Calibri"/>
                <a:ea typeface="Calibri"/>
                <a:cs typeface="Calibri"/>
                <a:sym typeface="Calibri"/>
              </a:rPr>
              <a:t>Maggie Melville (last names H-O)</a:t>
            </a:r>
            <a:endParaRPr b="1" sz="2300">
              <a:solidFill>
                <a:schemeClr val="dk1"/>
              </a:solidFill>
              <a:latin typeface="Calibri"/>
              <a:ea typeface="Calibri"/>
              <a:cs typeface="Calibri"/>
              <a:sym typeface="Calibri"/>
            </a:endParaRPr>
          </a:p>
          <a:p>
            <a:pPr indent="457200" lvl="0" marL="0" rtl="0" algn="l">
              <a:spcBef>
                <a:spcPts val="0"/>
              </a:spcBef>
              <a:spcAft>
                <a:spcPts val="0"/>
              </a:spcAft>
              <a:buSzPts val="1100"/>
              <a:buNone/>
            </a:pPr>
            <a:r>
              <a:rPr i="1" lang="en" sz="2300">
                <a:solidFill>
                  <a:schemeClr val="dk1"/>
                </a:solidFill>
                <a:latin typeface="Calibri"/>
                <a:ea typeface="Calibri"/>
                <a:cs typeface="Calibri"/>
                <a:sym typeface="Calibri"/>
              </a:rPr>
              <a:t>Email: mmelville@haywood.k12.nc.us</a:t>
            </a:r>
            <a:endParaRPr i="1" sz="2300">
              <a:solidFill>
                <a:schemeClr val="dk1"/>
              </a:solidFill>
              <a:latin typeface="Calibri"/>
              <a:ea typeface="Calibri"/>
              <a:cs typeface="Calibri"/>
              <a:sym typeface="Calibri"/>
            </a:endParaRPr>
          </a:p>
          <a:p>
            <a:pPr indent="0" lvl="0" marL="0" rtl="0" algn="l">
              <a:spcBef>
                <a:spcPts val="0"/>
              </a:spcBef>
              <a:spcAft>
                <a:spcPts val="0"/>
              </a:spcAft>
              <a:buSzPts val="1100"/>
              <a:buNone/>
            </a:pPr>
            <a:r>
              <a:rPr b="1" lang="en" sz="2300">
                <a:solidFill>
                  <a:schemeClr val="dk1"/>
                </a:solidFill>
                <a:latin typeface="Calibri"/>
                <a:ea typeface="Calibri"/>
                <a:cs typeface="Calibri"/>
                <a:sym typeface="Calibri"/>
              </a:rPr>
              <a:t>Julia Plott (last names P-Z)</a:t>
            </a:r>
            <a:endParaRPr b="1" sz="2300">
              <a:solidFill>
                <a:schemeClr val="dk1"/>
              </a:solidFill>
              <a:latin typeface="Calibri"/>
              <a:ea typeface="Calibri"/>
              <a:cs typeface="Calibri"/>
              <a:sym typeface="Calibri"/>
            </a:endParaRPr>
          </a:p>
          <a:p>
            <a:pPr indent="457200" lvl="0" marL="0" rtl="0" algn="l">
              <a:spcBef>
                <a:spcPts val="0"/>
              </a:spcBef>
              <a:spcAft>
                <a:spcPts val="0"/>
              </a:spcAft>
              <a:buSzPts val="1100"/>
              <a:buNone/>
            </a:pPr>
            <a:r>
              <a:rPr i="1" lang="en" sz="2300">
                <a:solidFill>
                  <a:schemeClr val="dk1"/>
                </a:solidFill>
                <a:latin typeface="Calibri"/>
                <a:ea typeface="Calibri"/>
                <a:cs typeface="Calibri"/>
                <a:sym typeface="Calibri"/>
              </a:rPr>
              <a:t>Email: jplott@haywood.k12.nc.us</a:t>
            </a:r>
            <a:endParaRPr i="1" sz="23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2000">
              <a:solidFill>
                <a:schemeClr val="dk1"/>
              </a:solidFill>
              <a:latin typeface="Calibri"/>
              <a:ea typeface="Calibri"/>
              <a:cs typeface="Calibri"/>
              <a:sym typeface="Calibri"/>
            </a:endParaRPr>
          </a:p>
        </p:txBody>
      </p:sp>
      <p:pic>
        <p:nvPicPr>
          <p:cNvPr id="150" name="Google Shape;150;p20"/>
          <p:cNvPicPr preferRelativeResize="0"/>
          <p:nvPr/>
        </p:nvPicPr>
        <p:blipFill>
          <a:blip r:embed="rId4">
            <a:alphaModFix/>
          </a:blip>
          <a:stretch>
            <a:fillRect/>
          </a:stretch>
        </p:blipFill>
        <p:spPr>
          <a:xfrm>
            <a:off x="124050" y="1251225"/>
            <a:ext cx="1420350" cy="115870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graphicFrame>
        <p:nvGraphicFramePr>
          <p:cNvPr id="413" name="Google Shape;413;p56"/>
          <p:cNvGraphicFramePr/>
          <p:nvPr/>
        </p:nvGraphicFramePr>
        <p:xfrm>
          <a:off x="152400" y="152400"/>
          <a:ext cx="3000000" cy="3000000"/>
        </p:xfrm>
        <a:graphic>
          <a:graphicData uri="http://schemas.openxmlformats.org/drawingml/2006/table">
            <a:tbl>
              <a:tblPr>
                <a:noFill/>
                <a:tableStyleId>{7D7DB2B2-0FE9-47ED-803C-ACB79480EED2}</a:tableStyleId>
              </a:tblPr>
              <a:tblGrid>
                <a:gridCol w="2210025"/>
                <a:gridCol w="3418175"/>
                <a:gridCol w="2976175"/>
              </a:tblGrid>
              <a:tr h="116357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World Languages</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Not required for high school graduation.  A two-credit minimum is required for admission to a university in the UNC system.</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Not Required</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4847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Health and Physical Education</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1 Credit</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Health/Physical Education</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1 Credit</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Health/Physical Education</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94772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Electives or Other Requirements</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6 Credits Required</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2 Elective credits of any combination from either: </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Career and Technical Education (CTE)</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Arts Education</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World Languages</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4 Elective credits strongly recommend (four course concentration) from one of the following:</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Career and Technical Education (CTE)***</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JROTC</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Arts Education (e.g. dance, music, theatre arts, visual arts)</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t>-</a:t>
                      </a:r>
                      <a:r>
                        <a:rPr lang="en" sz="1200">
                          <a:latin typeface="Times New Roman"/>
                          <a:ea typeface="Times New Roman"/>
                          <a:cs typeface="Times New Roman"/>
                          <a:sym typeface="Times New Roman"/>
                        </a:rPr>
                        <a:t>        Any other subject area (e.g. social studies, science, mathematics, English)</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6 Credits Required</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Occupational Programs:</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OCS Preparation I, II, III, IV***</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Elective credits/completion of IEP objectives/Career Portfolio required</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graphicFrame>
        <p:nvGraphicFramePr>
          <p:cNvPr id="418" name="Google Shape;418;p57"/>
          <p:cNvGraphicFramePr/>
          <p:nvPr/>
        </p:nvGraphicFramePr>
        <p:xfrm>
          <a:off x="152400" y="152400"/>
          <a:ext cx="3000000" cy="3000000"/>
        </p:xfrm>
        <a:graphic>
          <a:graphicData uri="http://schemas.openxmlformats.org/drawingml/2006/table">
            <a:tbl>
              <a:tblPr>
                <a:noFill/>
                <a:tableStyleId>{7D7DB2B2-0FE9-47ED-803C-ACB79480EED2}</a:tableStyleId>
              </a:tblPr>
              <a:tblGrid>
                <a:gridCol w="2210025"/>
                <a:gridCol w="3418175"/>
                <a:gridCol w="2976175"/>
              </a:tblGrid>
              <a:tr h="74847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Career/Technical</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4 Credits</a:t>
                      </a:r>
                      <a:endParaRPr b="1"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Career/Technical Education electives</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163575">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Arts Education</a:t>
                      </a:r>
                      <a:r>
                        <a:rPr lang="en" sz="1200">
                          <a:latin typeface="Times New Roman"/>
                          <a:ea typeface="Times New Roman"/>
                          <a:cs typeface="Times New Roman"/>
                          <a:sym typeface="Times New Roman"/>
                        </a:rPr>
                        <a:t> (Dance, Music, Theatre Arts, Visual Arts)</a:t>
                      </a:r>
                      <a:endParaRPr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Recommended:</a:t>
                      </a:r>
                      <a:endParaRPr sz="1200">
                        <a:latin typeface="Times New Roman"/>
                        <a:ea typeface="Times New Roman"/>
                        <a:cs typeface="Times New Roman"/>
                        <a:sym typeface="Times New Roman"/>
                      </a:endParaRPr>
                    </a:p>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At least one credit in an arts discipline and/or requirement by local decision.</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0900">
                <a:tc>
                  <a:txBody>
                    <a:bodyPr/>
                    <a:lstStyle/>
                    <a:p>
                      <a:pPr indent="0" lvl="0" marL="63500" rtl="0" algn="l">
                        <a:lnSpc>
                          <a:spcPct val="115000"/>
                        </a:lnSpc>
                        <a:spcBef>
                          <a:spcPts val="0"/>
                        </a:spcBef>
                        <a:spcAft>
                          <a:spcPts val="0"/>
                        </a:spcAft>
                        <a:buNone/>
                      </a:pPr>
                      <a:r>
                        <a:rPr b="1" lang="en" sz="1200">
                          <a:latin typeface="Times New Roman"/>
                          <a:ea typeface="Times New Roman"/>
                          <a:cs typeface="Times New Roman"/>
                          <a:sym typeface="Times New Roman"/>
                        </a:rPr>
                        <a:t>Total</a:t>
                      </a:r>
                      <a:endParaRPr b="1" sz="1200">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22 Credits plus any local requirements</a:t>
                      </a:r>
                      <a:endParaRPr sz="1200">
                        <a:latin typeface="Times New Roman"/>
                        <a:ea typeface="Times New Roman"/>
                        <a:cs typeface="Times New Roman"/>
                        <a:sym typeface="Times New Roman"/>
                      </a:endParaRPr>
                    </a:p>
                  </a:txBody>
                  <a:tcPr marT="63500" marB="63500" marR="63500" marL="63500">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63500" rtl="0" algn="l">
                        <a:lnSpc>
                          <a:spcPct val="115000"/>
                        </a:lnSpc>
                        <a:spcBef>
                          <a:spcPts val="0"/>
                        </a:spcBef>
                        <a:spcAft>
                          <a:spcPts val="0"/>
                        </a:spcAft>
                        <a:buNone/>
                      </a:pPr>
                      <a:r>
                        <a:rPr lang="en" sz="1200">
                          <a:latin typeface="Times New Roman"/>
                          <a:ea typeface="Times New Roman"/>
                          <a:cs typeface="Times New Roman"/>
                          <a:sym typeface="Times New Roman"/>
                        </a:rPr>
                        <a:t>22 Credits plus any local requirements</a:t>
                      </a:r>
                      <a:endParaRPr sz="1200">
                        <a:latin typeface="Times New Roman"/>
                        <a:ea typeface="Times New Roman"/>
                        <a:cs typeface="Times New Roman"/>
                        <a:sym typeface="Times New Roman"/>
                      </a:endParaRPr>
                    </a:p>
                  </a:txBody>
                  <a:tcPr marT="63500" marB="63500" marR="63500" marL="63500">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419" name="Google Shape;419;p57"/>
          <p:cNvSpPr txBox="1"/>
          <p:nvPr/>
        </p:nvSpPr>
        <p:spPr>
          <a:xfrm>
            <a:off x="149550" y="2846825"/>
            <a:ext cx="8604300" cy="214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chemeClr val="dk1"/>
                </a:solidFill>
                <a:latin typeface="Times New Roman"/>
                <a:ea typeface="Times New Roman"/>
                <a:cs typeface="Times New Roman"/>
                <a:sym typeface="Times New Roman"/>
              </a:rPr>
              <a:t>* </a:t>
            </a:r>
            <a:r>
              <a:rPr lang="en" sz="1200">
                <a:solidFill>
                  <a:schemeClr val="dk1"/>
                </a:solidFill>
                <a:latin typeface="Times New Roman"/>
                <a:ea typeface="Times New Roman"/>
                <a:cs typeface="Times New Roman"/>
                <a:sym typeface="Times New Roman"/>
              </a:rPr>
              <a:t>OCS courses aligned with Future Ready Core courses in English I, English II, Algebra/Integrated Math I, and Biology (New Common Core State Standards and new NC Essential Standards implemented in the 2012-13 school year)</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A student who takes AP US History instead of taking US History I and US History II must also take an additional social studies course in order to meet the four credits requirement.</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Examples of electives include JROTC and other courses that are of interest to the student.</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For additional information on CTE courses that meet requirements for selected Courses of Study, refer </a:t>
            </a:r>
            <a:r>
              <a:rPr b="1" lang="en" sz="1200">
                <a:solidFill>
                  <a:schemeClr val="dk1"/>
                </a:solidFill>
                <a:latin typeface="Times New Roman"/>
                <a:ea typeface="Times New Roman"/>
                <a:cs typeface="Times New Roman"/>
                <a:sym typeface="Times New Roman"/>
              </a:rPr>
              <a:t>to the CTE </a:t>
            </a:r>
            <a:r>
              <a:rPr lang="en" sz="1200">
                <a:solidFill>
                  <a:schemeClr val="dk1"/>
                </a:solidFill>
                <a:latin typeface="Times New Roman"/>
                <a:ea typeface="Times New Roman"/>
                <a:cs typeface="Times New Roman"/>
                <a:sym typeface="Times New Roman"/>
              </a:rPr>
              <a:t>Clusters chart located at</a:t>
            </a:r>
            <a:r>
              <a:rPr lang="en" sz="1200">
                <a:solidFill>
                  <a:schemeClr val="dk1"/>
                </a:solidFill>
                <a:uFill>
                  <a:noFill/>
                </a:uFill>
                <a:latin typeface="Times New Roman"/>
                <a:ea typeface="Times New Roman"/>
                <a:cs typeface="Times New Roman"/>
                <a:sym typeface="Times New Roman"/>
                <a:hlinkClick r:id="rId3">
                  <a:extLst>
                    <a:ext uri="{A12FA001-AC4F-418D-AE19-62706E023703}">
                      <ahyp:hlinkClr val="tx"/>
                    </a:ext>
                  </a:extLst>
                </a:hlinkClick>
              </a:rPr>
              <a:t> </a:t>
            </a:r>
            <a:r>
              <a:rPr lang="en" sz="12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http://www.ncpublicschools.org/docs/cte/standards/careerclusters2012.pdf</a:t>
            </a:r>
            <a:endParaRPr sz="1200" u="sng">
              <a:solidFill>
                <a:srgbClr val="1155CC"/>
              </a:solidFill>
              <a:latin typeface="Times New Roman"/>
              <a:ea typeface="Times New Roman"/>
              <a:cs typeface="Times New Roman"/>
              <a:sym typeface="Times New Roman"/>
              <a:hlinkClick r:id="rId5">
                <a:extLst>
                  <a:ext uri="{A12FA001-AC4F-418D-AE19-62706E023703}">
                    <ahyp:hlinkClr val="tx"/>
                  </a:ext>
                </a:extLst>
              </a:hlinkClick>
            </a:endParaRPr>
          </a:p>
          <a:p>
            <a:pPr indent="0" lvl="0" marL="0" rtl="0" algn="l">
              <a:lnSpc>
                <a:spcPct val="115000"/>
              </a:lnSpc>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 Completion of 300 hours of school-based training, 240 hours of community-based training, and 360 hours of paid employment.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latin typeface="PT Sans Narrow"/>
              <a:ea typeface="PT Sans Narrow"/>
              <a:cs typeface="PT Sans Narrow"/>
              <a:sym typeface="PT Sans Narrow"/>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pic>
        <p:nvPicPr>
          <p:cNvPr id="424" name="Google Shape;424;p58"/>
          <p:cNvPicPr preferRelativeResize="0"/>
          <p:nvPr/>
        </p:nvPicPr>
        <p:blipFill>
          <a:blip r:embed="rId3">
            <a:alphaModFix/>
          </a:blip>
          <a:stretch>
            <a:fillRect/>
          </a:stretch>
        </p:blipFill>
        <p:spPr>
          <a:xfrm>
            <a:off x="209272" y="740025"/>
            <a:ext cx="1083558" cy="883950"/>
          </a:xfrm>
          <a:prstGeom prst="rect">
            <a:avLst/>
          </a:prstGeom>
          <a:noFill/>
          <a:ln>
            <a:noFill/>
          </a:ln>
        </p:spPr>
      </p:pic>
      <p:sp>
        <p:nvSpPr>
          <p:cNvPr id="425" name="Google Shape;425;p58"/>
          <p:cNvSpPr txBox="1"/>
          <p:nvPr/>
        </p:nvSpPr>
        <p:spPr>
          <a:xfrm>
            <a:off x="2157650" y="820925"/>
            <a:ext cx="6306000" cy="3908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300">
              <a:latin typeface="PT Sans Narrow"/>
              <a:ea typeface="PT Sans Narrow"/>
              <a:cs typeface="PT Sans Narrow"/>
              <a:sym typeface="PT Sans Narrow"/>
            </a:endParaRPr>
          </a:p>
          <a:p>
            <a:pPr indent="0" lvl="0" marL="0" rtl="0" algn="ctr">
              <a:spcBef>
                <a:spcPts val="0"/>
              </a:spcBef>
              <a:spcAft>
                <a:spcPts val="0"/>
              </a:spcAft>
              <a:buNone/>
            </a:pPr>
            <a:r>
              <a:rPr lang="en" sz="3300" u="sng">
                <a:solidFill>
                  <a:schemeClr val="hlink"/>
                </a:solidFill>
                <a:latin typeface="PT Sans Narrow"/>
                <a:ea typeface="PT Sans Narrow"/>
                <a:cs typeface="PT Sans Narrow"/>
                <a:sym typeface="PT Sans Narrow"/>
                <a:hlinkClick r:id="rId4"/>
              </a:rPr>
              <a:t>Tuscola High School Discipline Grid</a:t>
            </a:r>
            <a:endParaRPr sz="3300">
              <a:latin typeface="PT Sans Narrow"/>
              <a:ea typeface="PT Sans Narrow"/>
              <a:cs typeface="PT Sans Narrow"/>
              <a:sym typeface="PT Sans Narrow"/>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1"/>
          <p:cNvSpPr txBox="1"/>
          <p:nvPr/>
        </p:nvSpPr>
        <p:spPr>
          <a:xfrm>
            <a:off x="1756625" y="4143925"/>
            <a:ext cx="5513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000">
              <a:solidFill>
                <a:srgbClr val="FFFF00"/>
              </a:solidFill>
              <a:highlight>
                <a:schemeClr val="lt1"/>
              </a:highlight>
              <a:latin typeface="Impact"/>
              <a:ea typeface="Impact"/>
              <a:cs typeface="Impact"/>
              <a:sym typeface="Impact"/>
            </a:endParaRPr>
          </a:p>
        </p:txBody>
      </p:sp>
      <p:sp>
        <p:nvSpPr>
          <p:cNvPr id="156" name="Google Shape;156;p21"/>
          <p:cNvSpPr txBox="1"/>
          <p:nvPr/>
        </p:nvSpPr>
        <p:spPr>
          <a:xfrm>
            <a:off x="0" y="1866700"/>
            <a:ext cx="8836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5400">
              <a:solidFill>
                <a:srgbClr val="FFFF00"/>
              </a:solidFill>
            </a:endParaRPr>
          </a:p>
        </p:txBody>
      </p:sp>
      <p:sp>
        <p:nvSpPr>
          <p:cNvPr id="157" name="Google Shape;157;p21"/>
          <p:cNvSpPr txBox="1"/>
          <p:nvPr>
            <p:ph idx="1" type="body"/>
          </p:nvPr>
        </p:nvSpPr>
        <p:spPr>
          <a:xfrm>
            <a:off x="1756636" y="1405060"/>
            <a:ext cx="6844800" cy="2558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400">
                <a:solidFill>
                  <a:schemeClr val="dk1"/>
                </a:solidFill>
                <a:latin typeface="Calibri"/>
                <a:ea typeface="Calibri"/>
                <a:cs typeface="Calibri"/>
                <a:sym typeface="Calibri"/>
              </a:rPr>
              <a:t>ATTENDANCE PROCEDURES</a:t>
            </a:r>
            <a:endParaRPr b="1" sz="14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300">
                <a:solidFill>
                  <a:schemeClr val="dk1"/>
                </a:solidFill>
                <a:latin typeface="Times New Roman"/>
                <a:ea typeface="Times New Roman"/>
                <a:cs typeface="Times New Roman"/>
                <a:sym typeface="Times New Roman"/>
              </a:rPr>
              <a:t>Attendance will be taken by class period.</a:t>
            </a:r>
            <a:endParaRPr sz="13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rPr lang="en" sz="1300">
                <a:solidFill>
                  <a:schemeClr val="dk1"/>
                </a:solidFill>
                <a:latin typeface="Times New Roman"/>
                <a:ea typeface="Times New Roman"/>
                <a:cs typeface="Times New Roman"/>
                <a:sym typeface="Times New Roman"/>
              </a:rPr>
              <a:t>A phone call by our </a:t>
            </a:r>
            <a:r>
              <a:rPr i="1" lang="en" sz="1300">
                <a:solidFill>
                  <a:schemeClr val="dk1"/>
                </a:solidFill>
                <a:latin typeface="Times New Roman"/>
                <a:ea typeface="Times New Roman"/>
                <a:cs typeface="Times New Roman"/>
                <a:sym typeface="Times New Roman"/>
              </a:rPr>
              <a:t>Blackboard Connect5</a:t>
            </a:r>
            <a:r>
              <a:rPr lang="en" sz="1300">
                <a:solidFill>
                  <a:schemeClr val="dk1"/>
                </a:solidFill>
                <a:latin typeface="Times New Roman"/>
                <a:ea typeface="Times New Roman"/>
                <a:cs typeface="Times New Roman"/>
                <a:sym typeface="Times New Roman"/>
              </a:rPr>
              <a:t> will contact parents if the student is absent.  There are three types of absences:  Excused (lawful), Unexcused (unlawful) and Out-of-School Suspension. </a:t>
            </a:r>
            <a:r>
              <a:rPr b="1" i="1" lang="en" sz="1300">
                <a:solidFill>
                  <a:schemeClr val="dk1"/>
                </a:solidFill>
                <a:latin typeface="Times New Roman"/>
                <a:ea typeface="Times New Roman"/>
                <a:cs typeface="Times New Roman"/>
                <a:sym typeface="Times New Roman"/>
              </a:rPr>
              <a:t>The parent or guardian must submit evidence such as a written statement explaining the reason for the absence within 10 days of the absence.  Failure to submit the statement or lack of a valid reason will result in an unexcused absence.  The principal may require a doctor’s statement to support the written statement</a:t>
            </a:r>
            <a:r>
              <a:rPr lang="en" sz="1300">
                <a:solidFill>
                  <a:schemeClr val="dk1"/>
                </a:solidFill>
                <a:latin typeface="Times New Roman"/>
                <a:ea typeface="Times New Roman"/>
                <a:cs typeface="Times New Roman"/>
                <a:sym typeface="Times New Roman"/>
              </a:rPr>
              <a:t>.</a:t>
            </a:r>
            <a:endParaRPr sz="13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3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rPr lang="en" sz="1300">
                <a:solidFill>
                  <a:schemeClr val="dk1"/>
                </a:solidFill>
                <a:latin typeface="Times New Roman"/>
                <a:ea typeface="Times New Roman"/>
                <a:cs typeface="Times New Roman"/>
                <a:sym typeface="Times New Roman"/>
              </a:rPr>
              <a:t>Haywood</a:t>
            </a:r>
            <a:r>
              <a:rPr lang="en" sz="1300">
                <a:solidFill>
                  <a:srgbClr val="FF0000"/>
                </a:solidFill>
                <a:latin typeface="Times New Roman"/>
                <a:ea typeface="Times New Roman"/>
                <a:cs typeface="Times New Roman"/>
                <a:sym typeface="Times New Roman"/>
              </a:rPr>
              <a:t> </a:t>
            </a:r>
            <a:r>
              <a:rPr lang="en" sz="1300">
                <a:solidFill>
                  <a:schemeClr val="dk1"/>
                </a:solidFill>
                <a:latin typeface="Times New Roman"/>
                <a:ea typeface="Times New Roman"/>
                <a:cs typeface="Times New Roman"/>
                <a:sym typeface="Times New Roman"/>
              </a:rPr>
              <a:t>County Schools’ policy #4400 specifies that a student with more than six (6) absences in a block course during a semester will not receive credit for that class.  In order to be counted present for a class, the student must meet the attendance requirements established by the school.</a:t>
            </a:r>
            <a:endParaRPr sz="1300">
              <a:solidFill>
                <a:schemeClr val="dk1"/>
              </a:solidFill>
              <a:latin typeface="Times New Roman"/>
              <a:ea typeface="Times New Roman"/>
              <a:cs typeface="Times New Roman"/>
              <a:sym typeface="Times New Roman"/>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sp>
        <p:nvSpPr>
          <p:cNvPr id="158" name="Google Shape;158;p21"/>
          <p:cNvSpPr txBox="1"/>
          <p:nvPr>
            <p:ph type="title"/>
          </p:nvPr>
        </p:nvSpPr>
        <p:spPr>
          <a:xfrm>
            <a:off x="1987761" y="502181"/>
            <a:ext cx="6844800" cy="12222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5000"/>
              <a:t>ATTENDANCE &amp; TARDIES</a:t>
            </a:r>
            <a:endParaRPr sz="5000"/>
          </a:p>
        </p:txBody>
      </p:sp>
      <p:pic>
        <p:nvPicPr>
          <p:cNvPr id="159" name="Google Shape;159;p21"/>
          <p:cNvPicPr preferRelativeResize="0"/>
          <p:nvPr/>
        </p:nvPicPr>
        <p:blipFill>
          <a:blip r:embed="rId3">
            <a:alphaModFix/>
          </a:blip>
          <a:stretch>
            <a:fillRect/>
          </a:stretch>
        </p:blipFill>
        <p:spPr>
          <a:xfrm>
            <a:off x="104275" y="1286875"/>
            <a:ext cx="1420350" cy="1158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2"/>
          <p:cNvSpPr txBox="1"/>
          <p:nvPr/>
        </p:nvSpPr>
        <p:spPr>
          <a:xfrm>
            <a:off x="1756625" y="4143925"/>
            <a:ext cx="5513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000">
              <a:solidFill>
                <a:srgbClr val="FFFF00"/>
              </a:solidFill>
              <a:highlight>
                <a:schemeClr val="lt1"/>
              </a:highlight>
              <a:latin typeface="Impact"/>
              <a:ea typeface="Impact"/>
              <a:cs typeface="Impact"/>
              <a:sym typeface="Impact"/>
            </a:endParaRPr>
          </a:p>
        </p:txBody>
      </p:sp>
      <p:sp>
        <p:nvSpPr>
          <p:cNvPr id="165" name="Google Shape;165;p22"/>
          <p:cNvSpPr txBox="1"/>
          <p:nvPr/>
        </p:nvSpPr>
        <p:spPr>
          <a:xfrm>
            <a:off x="0" y="1866700"/>
            <a:ext cx="8836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5400">
              <a:solidFill>
                <a:srgbClr val="FFFF00"/>
              </a:solidFill>
            </a:endParaRPr>
          </a:p>
        </p:txBody>
      </p:sp>
      <p:sp>
        <p:nvSpPr>
          <p:cNvPr id="166" name="Google Shape;166;p22"/>
          <p:cNvSpPr txBox="1"/>
          <p:nvPr>
            <p:ph idx="1" type="body"/>
          </p:nvPr>
        </p:nvSpPr>
        <p:spPr>
          <a:xfrm>
            <a:off x="1756625" y="1286875"/>
            <a:ext cx="7205700" cy="314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300">
                <a:solidFill>
                  <a:schemeClr val="dk1"/>
                </a:solidFill>
                <a:latin typeface="Calibri"/>
                <a:ea typeface="Calibri"/>
                <a:cs typeface="Calibri"/>
                <a:sym typeface="Calibri"/>
              </a:rPr>
              <a:t>Any student absent </a:t>
            </a:r>
            <a:r>
              <a:rPr b="1" lang="en" sz="1300">
                <a:solidFill>
                  <a:schemeClr val="dk1"/>
                </a:solidFill>
                <a:latin typeface="Calibri"/>
                <a:ea typeface="Calibri"/>
                <a:cs typeface="Calibri"/>
                <a:sym typeface="Calibri"/>
              </a:rPr>
              <a:t>more </a:t>
            </a:r>
            <a:r>
              <a:rPr lang="en" sz="1300">
                <a:solidFill>
                  <a:schemeClr val="dk1"/>
                </a:solidFill>
                <a:latin typeface="Calibri"/>
                <a:ea typeface="Calibri"/>
                <a:cs typeface="Calibri"/>
                <a:sym typeface="Calibri"/>
              </a:rPr>
              <a:t>than six (6) days, excused or unexcused, in any class in a semester will need to follow the protocol below to ensure they do not fail due to attendance.</a:t>
            </a:r>
            <a:endParaRPr sz="1300">
              <a:solidFill>
                <a:schemeClr val="dk1"/>
              </a:solidFill>
              <a:latin typeface="Calibri"/>
              <a:ea typeface="Calibri"/>
              <a:cs typeface="Calibri"/>
              <a:sym typeface="Calibri"/>
            </a:endParaRPr>
          </a:p>
          <a:p>
            <a:pPr indent="-311150" lvl="0" marL="914400" rtl="0" algn="l">
              <a:spcBef>
                <a:spcPts val="0"/>
              </a:spcBef>
              <a:spcAft>
                <a:spcPts val="0"/>
              </a:spcAft>
              <a:buClr>
                <a:schemeClr val="dk1"/>
              </a:buClr>
              <a:buSzPts val="1300"/>
              <a:buFont typeface="Calibri"/>
              <a:buChar char="●"/>
            </a:pPr>
            <a:r>
              <a:rPr lang="en" sz="1300">
                <a:solidFill>
                  <a:schemeClr val="dk1"/>
                </a:solidFill>
                <a:latin typeface="Calibri"/>
                <a:ea typeface="Calibri"/>
                <a:cs typeface="Calibri"/>
                <a:sym typeface="Calibri"/>
              </a:rPr>
              <a:t>Students with greater than 6 absences, but less than 10 absences will need to complete make-up time for absences 7, 8 and 9 during the attendance make-up blocks provided by the school.</a:t>
            </a:r>
            <a:endParaRPr sz="1300">
              <a:solidFill>
                <a:schemeClr val="dk1"/>
              </a:solidFill>
              <a:latin typeface="Calibri"/>
              <a:ea typeface="Calibri"/>
              <a:cs typeface="Calibri"/>
              <a:sym typeface="Calibri"/>
            </a:endParaRPr>
          </a:p>
          <a:p>
            <a:pPr indent="-311150" lvl="0" marL="914400" rtl="0" algn="l">
              <a:spcBef>
                <a:spcPts val="0"/>
              </a:spcBef>
              <a:spcAft>
                <a:spcPts val="0"/>
              </a:spcAft>
              <a:buClr>
                <a:schemeClr val="dk1"/>
              </a:buClr>
              <a:buSzPts val="1300"/>
              <a:buFont typeface="Calibri"/>
              <a:buChar char="●"/>
            </a:pPr>
            <a:r>
              <a:rPr lang="en" sz="1300">
                <a:solidFill>
                  <a:schemeClr val="dk1"/>
                </a:solidFill>
                <a:latin typeface="Calibri"/>
                <a:ea typeface="Calibri"/>
                <a:cs typeface="Calibri"/>
                <a:sym typeface="Calibri"/>
              </a:rPr>
              <a:t>Students with 10 or more absences must make up time for absences 7, 8 and 9, and complete an appeal form to be considered by the attendance appeal committee. </a:t>
            </a:r>
            <a:endParaRPr sz="1300">
              <a:solidFill>
                <a:schemeClr val="dk1"/>
              </a:solidFill>
              <a:latin typeface="Calibri"/>
              <a:ea typeface="Calibri"/>
              <a:cs typeface="Calibri"/>
              <a:sym typeface="Calibri"/>
            </a:endParaRPr>
          </a:p>
          <a:p>
            <a:pPr indent="0" lvl="0" marL="914400" rtl="0" algn="l">
              <a:spcBef>
                <a:spcPts val="0"/>
              </a:spcBef>
              <a:spcAft>
                <a:spcPts val="0"/>
              </a:spcAft>
              <a:buClr>
                <a:schemeClr val="dk1"/>
              </a:buClr>
              <a:buSzPts val="1100"/>
              <a:buFont typeface="Arial"/>
              <a:buNone/>
            </a:pPr>
            <a:r>
              <a:rPr i="1" lang="en" sz="1300">
                <a:solidFill>
                  <a:schemeClr val="dk1"/>
                </a:solidFill>
                <a:latin typeface="Calibri"/>
                <a:ea typeface="Calibri"/>
                <a:cs typeface="Calibri"/>
                <a:sym typeface="Calibri"/>
              </a:rPr>
              <a:t>Ex. 1 - Student has 8 total absences in all 4 courses. </a:t>
            </a:r>
            <a:endParaRPr i="1" sz="1300">
              <a:solidFill>
                <a:schemeClr val="dk1"/>
              </a:solidFill>
              <a:latin typeface="Calibri"/>
              <a:ea typeface="Calibri"/>
              <a:cs typeface="Calibri"/>
              <a:sym typeface="Calibri"/>
            </a:endParaRPr>
          </a:p>
          <a:p>
            <a:pPr indent="-311150" lvl="1" marL="1371600" rtl="0" algn="l">
              <a:spcBef>
                <a:spcPts val="0"/>
              </a:spcBef>
              <a:spcAft>
                <a:spcPts val="0"/>
              </a:spcAft>
              <a:buClr>
                <a:schemeClr val="dk1"/>
              </a:buClr>
              <a:buSzPts val="1300"/>
              <a:buFont typeface="Calibri"/>
              <a:buChar char="○"/>
            </a:pPr>
            <a:r>
              <a:rPr i="1" lang="en" sz="1300">
                <a:solidFill>
                  <a:schemeClr val="dk1"/>
                </a:solidFill>
                <a:latin typeface="Calibri"/>
                <a:ea typeface="Calibri"/>
                <a:cs typeface="Calibri"/>
                <a:sym typeface="Calibri"/>
              </a:rPr>
              <a:t>This student will need to make up a total of 8 blocks of time, but will not need to appeal.</a:t>
            </a:r>
            <a:endParaRPr i="1" sz="1300">
              <a:solidFill>
                <a:schemeClr val="dk1"/>
              </a:solidFill>
              <a:latin typeface="Calibri"/>
              <a:ea typeface="Calibri"/>
              <a:cs typeface="Calibri"/>
              <a:sym typeface="Calibri"/>
            </a:endParaRPr>
          </a:p>
          <a:p>
            <a:pPr indent="0" lvl="0" marL="914400" rtl="0" algn="l">
              <a:spcBef>
                <a:spcPts val="0"/>
              </a:spcBef>
              <a:spcAft>
                <a:spcPts val="0"/>
              </a:spcAft>
              <a:buClr>
                <a:schemeClr val="dk1"/>
              </a:buClr>
              <a:buSzPts val="1100"/>
              <a:buFont typeface="Arial"/>
              <a:buNone/>
            </a:pPr>
            <a:r>
              <a:rPr i="1" lang="en" sz="1300">
                <a:solidFill>
                  <a:schemeClr val="dk1"/>
                </a:solidFill>
                <a:latin typeface="Calibri"/>
                <a:ea typeface="Calibri"/>
                <a:cs typeface="Calibri"/>
                <a:sym typeface="Calibri"/>
              </a:rPr>
              <a:t>Ex. 2 - </a:t>
            </a:r>
            <a:r>
              <a:rPr i="1" lang="en" sz="1300">
                <a:solidFill>
                  <a:schemeClr val="dk1"/>
                </a:solidFill>
                <a:latin typeface="Calibri"/>
                <a:ea typeface="Calibri"/>
                <a:cs typeface="Calibri"/>
                <a:sym typeface="Calibri"/>
              </a:rPr>
              <a:t>Student has 8 absences in 1st block. 11 absences in 2nd block. 6 absences in 3rd block and 6 absences in 4th block.</a:t>
            </a:r>
            <a:endParaRPr i="1" sz="1300">
              <a:solidFill>
                <a:schemeClr val="dk1"/>
              </a:solidFill>
              <a:latin typeface="Calibri"/>
              <a:ea typeface="Calibri"/>
              <a:cs typeface="Calibri"/>
              <a:sym typeface="Calibri"/>
            </a:endParaRPr>
          </a:p>
          <a:p>
            <a:pPr indent="-311150" lvl="1" marL="1371600" rtl="0" algn="l">
              <a:spcBef>
                <a:spcPts val="0"/>
              </a:spcBef>
              <a:spcAft>
                <a:spcPts val="0"/>
              </a:spcAft>
              <a:buClr>
                <a:schemeClr val="dk1"/>
              </a:buClr>
              <a:buSzPts val="1300"/>
              <a:buFont typeface="Calibri"/>
              <a:buChar char="○"/>
            </a:pPr>
            <a:r>
              <a:rPr i="1" lang="en" sz="1300">
                <a:solidFill>
                  <a:schemeClr val="dk1"/>
                </a:solidFill>
                <a:latin typeface="Calibri"/>
                <a:ea typeface="Calibri"/>
                <a:cs typeface="Calibri"/>
                <a:sym typeface="Calibri"/>
              </a:rPr>
              <a:t>This student would need to make up 2 blocks of time for 1st. 3 blocks of time for 2nd and fill out an appeal form for their 2nd block course. The student will not need to make up time for 3rd or 4th block because they were not over 6 absences.</a:t>
            </a:r>
            <a:endParaRPr i="1"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b="1" sz="14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sp>
        <p:nvSpPr>
          <p:cNvPr id="167" name="Google Shape;167;p22"/>
          <p:cNvSpPr txBox="1"/>
          <p:nvPr>
            <p:ph type="title"/>
          </p:nvPr>
        </p:nvSpPr>
        <p:spPr>
          <a:xfrm>
            <a:off x="1987761" y="502181"/>
            <a:ext cx="6844800" cy="12222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5000"/>
              <a:t>ATTENDANCE &amp; TARDIES</a:t>
            </a:r>
            <a:endParaRPr sz="5000"/>
          </a:p>
        </p:txBody>
      </p:sp>
      <p:pic>
        <p:nvPicPr>
          <p:cNvPr id="168" name="Google Shape;168;p22"/>
          <p:cNvPicPr preferRelativeResize="0"/>
          <p:nvPr/>
        </p:nvPicPr>
        <p:blipFill>
          <a:blip r:embed="rId3">
            <a:alphaModFix/>
          </a:blip>
          <a:stretch>
            <a:fillRect/>
          </a:stretch>
        </p:blipFill>
        <p:spPr>
          <a:xfrm>
            <a:off x="104275" y="1286875"/>
            <a:ext cx="1420350" cy="1158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3"/>
          <p:cNvSpPr txBox="1"/>
          <p:nvPr/>
        </p:nvSpPr>
        <p:spPr>
          <a:xfrm>
            <a:off x="1756625" y="4143925"/>
            <a:ext cx="5513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000">
              <a:solidFill>
                <a:srgbClr val="FFFF00"/>
              </a:solidFill>
              <a:highlight>
                <a:schemeClr val="lt1"/>
              </a:highlight>
              <a:latin typeface="Impact"/>
              <a:ea typeface="Impact"/>
              <a:cs typeface="Impact"/>
              <a:sym typeface="Impact"/>
            </a:endParaRPr>
          </a:p>
        </p:txBody>
      </p:sp>
      <p:sp>
        <p:nvSpPr>
          <p:cNvPr id="174" name="Google Shape;174;p23"/>
          <p:cNvSpPr txBox="1"/>
          <p:nvPr/>
        </p:nvSpPr>
        <p:spPr>
          <a:xfrm>
            <a:off x="0" y="1866700"/>
            <a:ext cx="8836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5400">
              <a:solidFill>
                <a:srgbClr val="FFFF00"/>
              </a:solidFill>
            </a:endParaRPr>
          </a:p>
        </p:txBody>
      </p:sp>
      <p:sp>
        <p:nvSpPr>
          <p:cNvPr id="175" name="Google Shape;175;p23"/>
          <p:cNvSpPr txBox="1"/>
          <p:nvPr>
            <p:ph idx="1" type="body"/>
          </p:nvPr>
        </p:nvSpPr>
        <p:spPr>
          <a:xfrm>
            <a:off x="1756625" y="1286875"/>
            <a:ext cx="7205700" cy="3146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Clr>
                <a:schemeClr val="dk1"/>
              </a:buClr>
              <a:buSzPts val="1100"/>
              <a:buFont typeface="Arial"/>
              <a:buNone/>
            </a:pPr>
            <a:r>
              <a:rPr lang="en" sz="1800">
                <a:solidFill>
                  <a:schemeClr val="dk1"/>
                </a:solidFill>
                <a:latin typeface="Calibri"/>
                <a:ea typeface="Calibri"/>
                <a:cs typeface="Calibri"/>
                <a:sym typeface="Calibri"/>
              </a:rPr>
              <a:t>Make-up sessions will be offered by the school.  Make-up time for these absences shall match the missed time hour-for-hour.  The principal/designee may set a new guideline if extenuating circumstances can be proven.</a:t>
            </a:r>
            <a:endParaRPr sz="1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800">
                <a:solidFill>
                  <a:schemeClr val="dk1"/>
                </a:solidFill>
                <a:latin typeface="Calibri"/>
                <a:ea typeface="Calibri"/>
                <a:cs typeface="Calibri"/>
                <a:sym typeface="Calibri"/>
              </a:rPr>
              <a:t>Any out-of-school suspension absence for a period of 10 days or less will not count against course credit.  The suspended student shall be provided an opportunity to take textbooks home, to request to make-up daily classroom work, and to take any quarterly, semester or grading period exams missed during the suspension period. </a:t>
            </a:r>
            <a:endParaRPr sz="1800">
              <a:solidFill>
                <a:schemeClr val="dk1"/>
              </a:solidFill>
              <a:latin typeface="Calibri"/>
              <a:ea typeface="Calibri"/>
              <a:cs typeface="Calibri"/>
              <a:sym typeface="Calibri"/>
            </a:endParaRPr>
          </a:p>
          <a:p>
            <a:pPr indent="0" lvl="0" marL="0" rtl="0" algn="l">
              <a:spcBef>
                <a:spcPts val="0"/>
              </a:spcBef>
              <a:spcAft>
                <a:spcPts val="0"/>
              </a:spcAft>
              <a:buNone/>
            </a:pPr>
            <a:r>
              <a:t/>
            </a:r>
            <a:endParaRPr i="1" sz="13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b="1" sz="14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sp>
        <p:nvSpPr>
          <p:cNvPr id="176" name="Google Shape;176;p23"/>
          <p:cNvSpPr txBox="1"/>
          <p:nvPr>
            <p:ph type="title"/>
          </p:nvPr>
        </p:nvSpPr>
        <p:spPr>
          <a:xfrm>
            <a:off x="1987761" y="502181"/>
            <a:ext cx="6844800" cy="12222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5000"/>
              <a:t>ATTENDANCE &amp; TARDIES</a:t>
            </a:r>
            <a:endParaRPr sz="5000"/>
          </a:p>
        </p:txBody>
      </p:sp>
      <p:pic>
        <p:nvPicPr>
          <p:cNvPr id="177" name="Google Shape;177;p23"/>
          <p:cNvPicPr preferRelativeResize="0"/>
          <p:nvPr/>
        </p:nvPicPr>
        <p:blipFill>
          <a:blip r:embed="rId3">
            <a:alphaModFix/>
          </a:blip>
          <a:stretch>
            <a:fillRect/>
          </a:stretch>
        </p:blipFill>
        <p:spPr>
          <a:xfrm>
            <a:off x="104275" y="1286875"/>
            <a:ext cx="1420350" cy="1158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4"/>
          <p:cNvSpPr txBox="1"/>
          <p:nvPr/>
        </p:nvSpPr>
        <p:spPr>
          <a:xfrm>
            <a:off x="1756625" y="4143925"/>
            <a:ext cx="5513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000">
              <a:solidFill>
                <a:srgbClr val="FFFF00"/>
              </a:solidFill>
              <a:highlight>
                <a:schemeClr val="lt1"/>
              </a:highlight>
              <a:latin typeface="Impact"/>
              <a:ea typeface="Impact"/>
              <a:cs typeface="Impact"/>
              <a:sym typeface="Impact"/>
            </a:endParaRPr>
          </a:p>
        </p:txBody>
      </p:sp>
      <p:sp>
        <p:nvSpPr>
          <p:cNvPr id="183" name="Google Shape;183;p24"/>
          <p:cNvSpPr txBox="1"/>
          <p:nvPr/>
        </p:nvSpPr>
        <p:spPr>
          <a:xfrm>
            <a:off x="0" y="1866700"/>
            <a:ext cx="8836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5400">
              <a:solidFill>
                <a:srgbClr val="FFFF00"/>
              </a:solidFill>
            </a:endParaRPr>
          </a:p>
        </p:txBody>
      </p:sp>
      <p:sp>
        <p:nvSpPr>
          <p:cNvPr id="184" name="Google Shape;184;p24"/>
          <p:cNvSpPr txBox="1"/>
          <p:nvPr>
            <p:ph idx="1" type="body"/>
          </p:nvPr>
        </p:nvSpPr>
        <p:spPr>
          <a:xfrm>
            <a:off x="1754375" y="1404726"/>
            <a:ext cx="3322800" cy="3163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300">
                <a:solidFill>
                  <a:schemeClr val="dk1"/>
                </a:solidFill>
                <a:latin typeface="Calibri"/>
                <a:ea typeface="Calibri"/>
                <a:cs typeface="Calibri"/>
                <a:sym typeface="Calibri"/>
              </a:rPr>
              <a:t>TARDY POLICY </a:t>
            </a:r>
            <a:endParaRPr b="1"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300">
                <a:solidFill>
                  <a:schemeClr val="dk1"/>
                </a:solidFill>
                <a:latin typeface="Calibri"/>
                <a:ea typeface="Calibri"/>
                <a:cs typeface="Calibri"/>
                <a:sym typeface="Calibri"/>
              </a:rPr>
              <a:t>Being punctual is a habit worth developing.  Students should arrive at school and report to each and every class on time.  Students arriving late cause a disruption, which takes away from other students as well as their own education. When a student is late to school, he/she is to report to the ISS Room (L3) to sign in and receive an admit slip. Once a student exceeds six(6) tardies the following procedure is followed: </a:t>
            </a:r>
            <a:endParaRPr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sp>
        <p:nvSpPr>
          <p:cNvPr id="185" name="Google Shape;185;p24"/>
          <p:cNvSpPr txBox="1"/>
          <p:nvPr>
            <p:ph type="title"/>
          </p:nvPr>
        </p:nvSpPr>
        <p:spPr>
          <a:xfrm>
            <a:off x="1754363" y="458775"/>
            <a:ext cx="6391500" cy="5727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5000"/>
              <a:t>ATTENDANCE &amp; TARDIES</a:t>
            </a:r>
            <a:endParaRPr sz="5000"/>
          </a:p>
        </p:txBody>
      </p:sp>
      <p:pic>
        <p:nvPicPr>
          <p:cNvPr id="186" name="Google Shape;186;p24"/>
          <p:cNvPicPr preferRelativeResize="0"/>
          <p:nvPr/>
        </p:nvPicPr>
        <p:blipFill>
          <a:blip r:embed="rId3">
            <a:alphaModFix/>
          </a:blip>
          <a:stretch>
            <a:fillRect/>
          </a:stretch>
        </p:blipFill>
        <p:spPr>
          <a:xfrm>
            <a:off x="43600" y="1265100"/>
            <a:ext cx="1278275" cy="1042796"/>
          </a:xfrm>
          <a:prstGeom prst="rect">
            <a:avLst/>
          </a:prstGeom>
          <a:noFill/>
          <a:ln>
            <a:noFill/>
          </a:ln>
        </p:spPr>
      </p:pic>
      <p:sp>
        <p:nvSpPr>
          <p:cNvPr id="187" name="Google Shape;187;p24"/>
          <p:cNvSpPr txBox="1"/>
          <p:nvPr>
            <p:ph idx="2" type="body"/>
          </p:nvPr>
        </p:nvSpPr>
        <p:spPr>
          <a:xfrm>
            <a:off x="5018950" y="1722250"/>
            <a:ext cx="3813600" cy="284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1. Tardy Seven (7) Lunch Detention</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2. Tardy Eight (8) 	Lunch Detention</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3. Tardy Nine (9) 	Lunch Detention</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4. Tardy Ten (10) 	Lunch Detention</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5. Tardy Eleven (11)   30min. Work Detail</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6. Tardy Twelve (12)  30min. Work Detail</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7. Tardy Thirteen (13)  1 hr. Work Detail</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8. Tardy Fourteen (14) 1 hr. Work Detail</a:t>
            </a:r>
            <a:endParaRPr sz="1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500">
                <a:solidFill>
                  <a:schemeClr val="dk1"/>
                </a:solidFill>
                <a:latin typeface="Calibri"/>
                <a:ea typeface="Calibri"/>
                <a:cs typeface="Calibri"/>
                <a:sym typeface="Calibri"/>
              </a:rPr>
              <a:t>9. Tardy 15 and up (15) 1 Day ISS each</a:t>
            </a:r>
            <a:endParaRPr b="1" sz="17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5"/>
          <p:cNvSpPr txBox="1"/>
          <p:nvPr/>
        </p:nvSpPr>
        <p:spPr>
          <a:xfrm>
            <a:off x="1756625" y="4143925"/>
            <a:ext cx="55134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000">
              <a:solidFill>
                <a:srgbClr val="FFFF00"/>
              </a:solidFill>
              <a:highlight>
                <a:schemeClr val="lt1"/>
              </a:highlight>
              <a:latin typeface="Impact"/>
              <a:ea typeface="Impact"/>
              <a:cs typeface="Impact"/>
              <a:sym typeface="Impact"/>
            </a:endParaRPr>
          </a:p>
        </p:txBody>
      </p:sp>
      <p:sp>
        <p:nvSpPr>
          <p:cNvPr id="193" name="Google Shape;193;p25"/>
          <p:cNvSpPr txBox="1"/>
          <p:nvPr/>
        </p:nvSpPr>
        <p:spPr>
          <a:xfrm>
            <a:off x="0" y="1866700"/>
            <a:ext cx="8836500" cy="1015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sz="5400">
              <a:solidFill>
                <a:srgbClr val="FFFF00"/>
              </a:solidFill>
            </a:endParaRPr>
          </a:p>
        </p:txBody>
      </p:sp>
      <p:sp>
        <p:nvSpPr>
          <p:cNvPr id="194" name="Google Shape;194;p25"/>
          <p:cNvSpPr txBox="1"/>
          <p:nvPr>
            <p:ph idx="1" type="body"/>
          </p:nvPr>
        </p:nvSpPr>
        <p:spPr>
          <a:xfrm>
            <a:off x="1756636" y="1405060"/>
            <a:ext cx="6844800" cy="25584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b="1" lang="en" sz="1400">
                <a:solidFill>
                  <a:schemeClr val="dk1"/>
                </a:solidFill>
                <a:latin typeface="Calibri"/>
                <a:ea typeface="Calibri"/>
                <a:cs typeface="Calibri"/>
                <a:sym typeface="Calibri"/>
              </a:rPr>
              <a:t>MISSED ASSIGNMENTS</a:t>
            </a:r>
            <a:r>
              <a:rPr lang="en" sz="1400">
                <a:solidFill>
                  <a:schemeClr val="dk1"/>
                </a:solidFill>
                <a:latin typeface="Calibri"/>
                <a:ea typeface="Calibri"/>
                <a:cs typeface="Calibri"/>
                <a:sym typeface="Calibri"/>
              </a:rPr>
              <a:t>:</a:t>
            </a:r>
            <a:r>
              <a:rPr lang="en" sz="1200">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A student is expected to make-up work for all absences. Students shall have two (2) school days per absence to complete missed assignments. A maximum of ten (10) days will be allowed for students to complete all missed work. Long-term assignments are exempt from the make‐up consideration and are due as assigned. Students who are absent from school can request their work from their teacher(s) via email or through Google Classroom</a:t>
            </a:r>
            <a:endParaRPr sz="14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t/>
            </a:r>
            <a:endParaRPr sz="1200">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b="1" lang="en" sz="1400">
                <a:solidFill>
                  <a:schemeClr val="dk1"/>
                </a:solidFill>
                <a:latin typeface="Calibri"/>
                <a:ea typeface="Calibri"/>
                <a:cs typeface="Calibri"/>
                <a:sym typeface="Calibri"/>
              </a:rPr>
              <a:t>SCHOOL RELATED ABSENCES:</a:t>
            </a:r>
            <a:r>
              <a:rPr lang="en" sz="1200">
                <a:solidFill>
                  <a:schemeClr val="dk1"/>
                </a:solidFill>
                <a:latin typeface="Calibri"/>
                <a:ea typeface="Calibri"/>
                <a:cs typeface="Calibri"/>
                <a:sym typeface="Calibri"/>
              </a:rPr>
              <a:t> </a:t>
            </a:r>
            <a:r>
              <a:rPr lang="en" sz="1400">
                <a:solidFill>
                  <a:schemeClr val="dk1"/>
                </a:solidFill>
                <a:latin typeface="Calibri"/>
                <a:ea typeface="Calibri"/>
                <a:cs typeface="Calibri"/>
                <a:sym typeface="Calibri"/>
              </a:rPr>
              <a:t>Field trips and approved school functions will NOT be counted as an absence. All schoolwork missed due to an absence must be made up within two (2) days following the school related absence per school guidelines. </a:t>
            </a:r>
            <a:endParaRPr sz="1400">
              <a:solidFill>
                <a:schemeClr val="dk1"/>
              </a:solidFill>
              <a:latin typeface="Times New Roman"/>
              <a:ea typeface="Times New Roman"/>
              <a:cs typeface="Times New Roman"/>
              <a:sym typeface="Times New Roman"/>
            </a:endParaRPr>
          </a:p>
        </p:txBody>
      </p:sp>
      <p:sp>
        <p:nvSpPr>
          <p:cNvPr id="195" name="Google Shape;195;p25"/>
          <p:cNvSpPr txBox="1"/>
          <p:nvPr>
            <p:ph type="title"/>
          </p:nvPr>
        </p:nvSpPr>
        <p:spPr>
          <a:xfrm>
            <a:off x="1987761" y="502181"/>
            <a:ext cx="6844800" cy="12222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lang="en" sz="5000"/>
              <a:t>ATTENDANCE &amp; TARDIES</a:t>
            </a:r>
            <a:endParaRPr sz="5000"/>
          </a:p>
        </p:txBody>
      </p:sp>
      <p:pic>
        <p:nvPicPr>
          <p:cNvPr id="196" name="Google Shape;196;p25"/>
          <p:cNvPicPr preferRelativeResize="0"/>
          <p:nvPr/>
        </p:nvPicPr>
        <p:blipFill>
          <a:blip r:embed="rId3">
            <a:alphaModFix/>
          </a:blip>
          <a:stretch>
            <a:fillRect/>
          </a:stretch>
        </p:blipFill>
        <p:spPr>
          <a:xfrm>
            <a:off x="104275" y="1286875"/>
            <a:ext cx="1420350" cy="1158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0174_Manhattan_Template_SlidesMania">
  <a:themeElements>
    <a:clrScheme name="Simple Light">
      <a:dk1>
        <a:srgbClr val="000000"/>
      </a:dk1>
      <a:lt1>
        <a:srgbClr val="FFFFFF"/>
      </a:lt1>
      <a:dk2>
        <a:srgbClr val="000000"/>
      </a:dk2>
      <a:lt2>
        <a:srgbClr val="EEEEEE"/>
      </a:lt2>
      <a:accent1>
        <a:srgbClr val="F5C91C"/>
      </a:accent1>
      <a:accent2>
        <a:srgbClr val="171717"/>
      </a:accent2>
      <a:accent3>
        <a:srgbClr val="0000FF"/>
      </a:accent3>
      <a:accent4>
        <a:srgbClr val="4A86E8"/>
      </a:accent4>
      <a:accent5>
        <a:srgbClr val="00FFFF"/>
      </a:accent5>
      <a:accent6>
        <a:srgbClr val="00FF00"/>
      </a:accent6>
      <a:hlink>
        <a:srgbClr val="17171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