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4572000" cx="4572000"/>
  <p:notesSz cx="6858000" cy="9144000"/>
  <p:embeddedFontLst>
    <p:embeddedFont>
      <p:font typeface="Playfair Display"/>
      <p:regular r:id="rId7"/>
      <p:bold r:id="rId8"/>
      <p:italic r:id="rId9"/>
      <p:boldItalic r:id="rId10"/>
    </p:embeddedFont>
    <p:embeddedFont>
      <p:font typeface="Lobster"/>
      <p:regular r:id="rId11"/>
    </p:embeddedFont>
    <p:embeddedFont>
      <p:font typeface="Lato"/>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440">
          <p15:clr>
            <a:srgbClr val="A4A3A4"/>
          </p15:clr>
        </p15:guide>
        <p15:guide id="2" pos="14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440" orient="horz"/>
        <p:guide pos="14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obster-regular.fntdata"/><Relationship Id="rId10" Type="http://schemas.openxmlformats.org/officeDocument/2006/relationships/font" Target="fonts/PlayfairDisplay-boldItalic.fntdata"/><Relationship Id="rId13" Type="http://schemas.openxmlformats.org/officeDocument/2006/relationships/font" Target="fonts/Lato-bold.fntdata"/><Relationship Id="rId12" Type="http://schemas.openxmlformats.org/officeDocument/2006/relationships/font" Target="fonts/Lat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PlayfairDisplay-italic.fntdata"/><Relationship Id="rId15" Type="http://schemas.openxmlformats.org/officeDocument/2006/relationships/font" Target="fonts/Lato-boldItalic.fntdata"/><Relationship Id="rId14" Type="http://schemas.openxmlformats.org/officeDocument/2006/relationships/font" Target="fonts/La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PlayfairDisplay-regular.fntdata"/><Relationship Id="rId8" Type="http://schemas.openxmlformats.org/officeDocument/2006/relationships/font" Target="fonts/PlayfairDisplay-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714816" y="685800"/>
            <a:ext cx="3429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c6f9e2caa_0_0:notes"/>
          <p:cNvSpPr/>
          <p:nvPr>
            <p:ph idx="2" type="sldImg"/>
          </p:nvPr>
        </p:nvSpPr>
        <p:spPr>
          <a:xfrm>
            <a:off x="1714753" y="685800"/>
            <a:ext cx="34293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c6f9e2ca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374525" y="665600"/>
            <a:ext cx="1822800" cy="3240900"/>
          </a:xfrm>
          <a:prstGeom prst="rect">
            <a:avLst/>
          </a:prstGeom>
          <a:solidFill>
            <a:schemeClr val="dk1"/>
          </a:solidFill>
          <a:ln>
            <a:noFill/>
          </a:ln>
        </p:spPr>
        <p:txBody>
          <a:bodyPr anchorCtr="0" anchor="ctr" bIns="57575" lIns="57575" spcFirstLastPara="1" rIns="57575" wrap="square" tIns="57575">
            <a:noAutofit/>
          </a:bodyPr>
          <a:lstStyle/>
          <a:p>
            <a:pPr indent="0" lvl="0" marL="0" rtl="0" algn="l">
              <a:spcBef>
                <a:spcPts val="0"/>
              </a:spcBef>
              <a:spcAft>
                <a:spcPts val="0"/>
              </a:spcAft>
              <a:buNone/>
            </a:pPr>
            <a:r>
              <a:t/>
            </a:r>
            <a:endParaRPr/>
          </a:p>
        </p:txBody>
      </p:sp>
      <p:sp>
        <p:nvSpPr>
          <p:cNvPr id="11" name="Google Shape;11;p2"/>
          <p:cNvSpPr/>
          <p:nvPr/>
        </p:nvSpPr>
        <p:spPr>
          <a:xfrm>
            <a:off x="1496475" y="882400"/>
            <a:ext cx="1579200" cy="2807100"/>
          </a:xfrm>
          <a:prstGeom prst="rect">
            <a:avLst/>
          </a:prstGeom>
          <a:noFill/>
          <a:ln cap="flat" cmpd="sng" w="28575">
            <a:solidFill>
              <a:schemeClr val="lt1"/>
            </a:solidFill>
            <a:prstDash val="solid"/>
            <a:miter lim="8000"/>
            <a:headEnd len="sm" w="sm" type="none"/>
            <a:tailEnd len="sm" w="sm" type="none"/>
          </a:ln>
        </p:spPr>
        <p:txBody>
          <a:bodyPr anchorCtr="0" anchor="ctr" bIns="57575" lIns="57575" spcFirstLastPara="1" rIns="57575" wrap="square" tIns="5757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1548125" y="1446400"/>
            <a:ext cx="1475700" cy="1408200"/>
          </a:xfrm>
          <a:prstGeom prst="rect">
            <a:avLst/>
          </a:prstGeom>
        </p:spPr>
        <p:txBody>
          <a:bodyPr anchorCtr="0" anchor="ctr" bIns="57575" lIns="57575" spcFirstLastPara="1" rIns="57575" wrap="square" tIns="57575">
            <a:noAutofit/>
          </a:bodyPr>
          <a:lstStyle>
            <a:lvl1pPr lvl="0" algn="ctr">
              <a:spcBef>
                <a:spcPts val="0"/>
              </a:spcBef>
              <a:spcAft>
                <a:spcPts val="0"/>
              </a:spcAft>
              <a:buClr>
                <a:schemeClr val="lt1"/>
              </a:buClr>
              <a:buSzPts val="20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20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20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20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20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20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20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20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2000"/>
              <a:buFont typeface="Lato"/>
              <a:buNone/>
              <a:defRPr>
                <a:solidFill>
                  <a:schemeClr val="lt1"/>
                </a:solidFill>
                <a:latin typeface="Lato"/>
                <a:ea typeface="Lato"/>
                <a:cs typeface="Lato"/>
                <a:sym typeface="Lato"/>
              </a:defRPr>
            </a:lvl9pPr>
          </a:lstStyle>
          <a:p/>
        </p:txBody>
      </p:sp>
      <p:sp>
        <p:nvSpPr>
          <p:cNvPr id="13" name="Google Shape;13;p2"/>
          <p:cNvSpPr txBox="1"/>
          <p:nvPr>
            <p:ph idx="1" type="subTitle"/>
          </p:nvPr>
        </p:nvSpPr>
        <p:spPr>
          <a:xfrm>
            <a:off x="1548181" y="2903938"/>
            <a:ext cx="1475700" cy="623400"/>
          </a:xfrm>
          <a:prstGeom prst="rect">
            <a:avLst/>
          </a:prstGeom>
        </p:spPr>
        <p:txBody>
          <a:bodyPr anchorCtr="0" anchor="b" bIns="57575" lIns="57575" spcFirstLastPara="1" rIns="57575" wrap="square" tIns="57575">
            <a:noAutofit/>
          </a:bodyPr>
          <a:lstStyle>
            <a:lvl1pPr lvl="0" algn="ctr">
              <a:lnSpc>
                <a:spcPct val="100000"/>
              </a:lnSpc>
              <a:spcBef>
                <a:spcPts val="0"/>
              </a:spcBef>
              <a:spcAft>
                <a:spcPts val="0"/>
              </a:spcAft>
              <a:buClr>
                <a:schemeClr val="lt1"/>
              </a:buClr>
              <a:buSzPts val="11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100"/>
              <a:buFont typeface="Playfair Display"/>
              <a:buNone/>
              <a:defRPr b="1" sz="1100">
                <a:solidFill>
                  <a:schemeClr val="lt1"/>
                </a:solidFill>
                <a:latin typeface="Playfair Display"/>
                <a:ea typeface="Playfair Display"/>
                <a:cs typeface="Playfair Display"/>
                <a:sym typeface="Playfair Display"/>
              </a:defRPr>
            </a:lvl9pPr>
          </a:lstStyle>
          <a:p/>
        </p:txBody>
      </p:sp>
      <p:sp>
        <p:nvSpPr>
          <p:cNvPr id="14" name="Google Shape;14;p2"/>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4485067"/>
            <a:ext cx="4572000" cy="87000"/>
          </a:xfrm>
          <a:prstGeom prst="rect">
            <a:avLst/>
          </a:prstGeom>
          <a:solidFill>
            <a:schemeClr val="dk1"/>
          </a:solidFill>
          <a:ln>
            <a:noFill/>
          </a:ln>
        </p:spPr>
        <p:txBody>
          <a:bodyPr anchorCtr="0" anchor="ctr" bIns="57575" lIns="57575" spcFirstLastPara="1" rIns="57575" wrap="square" tIns="5757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155850" y="1096089"/>
            <a:ext cx="4260300" cy="1431300"/>
          </a:xfrm>
          <a:prstGeom prst="rect">
            <a:avLst/>
          </a:prstGeom>
        </p:spPr>
        <p:txBody>
          <a:bodyPr anchorCtr="0" anchor="b" bIns="57575" lIns="57575" spcFirstLastPara="1" rIns="57575" wrap="square" tIns="57575">
            <a:noAutofit/>
          </a:bodyPr>
          <a:lstStyle>
            <a:lvl1pPr lvl="0" algn="ctr">
              <a:spcBef>
                <a:spcPts val="0"/>
              </a:spcBef>
              <a:spcAft>
                <a:spcPts val="0"/>
              </a:spcAft>
              <a:buSzPts val="6300"/>
              <a:buFont typeface="Lato"/>
              <a:buNone/>
              <a:defRPr sz="6300">
                <a:latin typeface="Lato"/>
                <a:ea typeface="Lato"/>
                <a:cs typeface="Lato"/>
                <a:sym typeface="Lato"/>
              </a:defRPr>
            </a:lvl1pPr>
            <a:lvl2pPr lvl="1" algn="ctr">
              <a:spcBef>
                <a:spcPts val="0"/>
              </a:spcBef>
              <a:spcAft>
                <a:spcPts val="0"/>
              </a:spcAft>
              <a:buSzPts val="6300"/>
              <a:buFont typeface="Lato"/>
              <a:buNone/>
              <a:defRPr sz="6300">
                <a:latin typeface="Lato"/>
                <a:ea typeface="Lato"/>
                <a:cs typeface="Lato"/>
                <a:sym typeface="Lato"/>
              </a:defRPr>
            </a:lvl2pPr>
            <a:lvl3pPr lvl="2" algn="ctr">
              <a:spcBef>
                <a:spcPts val="0"/>
              </a:spcBef>
              <a:spcAft>
                <a:spcPts val="0"/>
              </a:spcAft>
              <a:buSzPts val="6300"/>
              <a:buFont typeface="Lato"/>
              <a:buNone/>
              <a:defRPr sz="6300">
                <a:latin typeface="Lato"/>
                <a:ea typeface="Lato"/>
                <a:cs typeface="Lato"/>
                <a:sym typeface="Lato"/>
              </a:defRPr>
            </a:lvl3pPr>
            <a:lvl4pPr lvl="3" algn="ctr">
              <a:spcBef>
                <a:spcPts val="0"/>
              </a:spcBef>
              <a:spcAft>
                <a:spcPts val="0"/>
              </a:spcAft>
              <a:buSzPts val="6300"/>
              <a:buFont typeface="Lato"/>
              <a:buNone/>
              <a:defRPr sz="6300">
                <a:latin typeface="Lato"/>
                <a:ea typeface="Lato"/>
                <a:cs typeface="Lato"/>
                <a:sym typeface="Lato"/>
              </a:defRPr>
            </a:lvl4pPr>
            <a:lvl5pPr lvl="4" algn="ctr">
              <a:spcBef>
                <a:spcPts val="0"/>
              </a:spcBef>
              <a:spcAft>
                <a:spcPts val="0"/>
              </a:spcAft>
              <a:buSzPts val="6300"/>
              <a:buFont typeface="Lato"/>
              <a:buNone/>
              <a:defRPr sz="6300">
                <a:latin typeface="Lato"/>
                <a:ea typeface="Lato"/>
                <a:cs typeface="Lato"/>
                <a:sym typeface="Lato"/>
              </a:defRPr>
            </a:lvl5pPr>
            <a:lvl6pPr lvl="5" algn="ctr">
              <a:spcBef>
                <a:spcPts val="0"/>
              </a:spcBef>
              <a:spcAft>
                <a:spcPts val="0"/>
              </a:spcAft>
              <a:buSzPts val="6300"/>
              <a:buFont typeface="Lato"/>
              <a:buNone/>
              <a:defRPr sz="6300">
                <a:latin typeface="Lato"/>
                <a:ea typeface="Lato"/>
                <a:cs typeface="Lato"/>
                <a:sym typeface="Lato"/>
              </a:defRPr>
            </a:lvl6pPr>
            <a:lvl7pPr lvl="6" algn="ctr">
              <a:spcBef>
                <a:spcPts val="0"/>
              </a:spcBef>
              <a:spcAft>
                <a:spcPts val="0"/>
              </a:spcAft>
              <a:buSzPts val="6300"/>
              <a:buFont typeface="Lato"/>
              <a:buNone/>
              <a:defRPr sz="6300">
                <a:latin typeface="Lato"/>
                <a:ea typeface="Lato"/>
                <a:cs typeface="Lato"/>
                <a:sym typeface="Lato"/>
              </a:defRPr>
            </a:lvl7pPr>
            <a:lvl8pPr lvl="7" algn="ctr">
              <a:spcBef>
                <a:spcPts val="0"/>
              </a:spcBef>
              <a:spcAft>
                <a:spcPts val="0"/>
              </a:spcAft>
              <a:buSzPts val="6300"/>
              <a:buFont typeface="Lato"/>
              <a:buNone/>
              <a:defRPr sz="6300">
                <a:latin typeface="Lato"/>
                <a:ea typeface="Lato"/>
                <a:cs typeface="Lato"/>
                <a:sym typeface="Lato"/>
              </a:defRPr>
            </a:lvl8pPr>
            <a:lvl9pPr lvl="8" algn="ctr">
              <a:spcBef>
                <a:spcPts val="0"/>
              </a:spcBef>
              <a:spcAft>
                <a:spcPts val="0"/>
              </a:spcAft>
              <a:buSzPts val="6300"/>
              <a:buFont typeface="Lato"/>
              <a:buNone/>
              <a:defRPr sz="6300">
                <a:latin typeface="Lato"/>
                <a:ea typeface="Lato"/>
                <a:cs typeface="Lato"/>
                <a:sym typeface="Lato"/>
              </a:defRPr>
            </a:lvl9pPr>
          </a:lstStyle>
          <a:p>
            <a:r>
              <a:t>xx%</a:t>
            </a:r>
          </a:p>
        </p:txBody>
      </p:sp>
      <p:sp>
        <p:nvSpPr>
          <p:cNvPr id="51" name="Google Shape;51;p11"/>
          <p:cNvSpPr txBox="1"/>
          <p:nvPr>
            <p:ph idx="1" type="body"/>
          </p:nvPr>
        </p:nvSpPr>
        <p:spPr>
          <a:xfrm>
            <a:off x="155850" y="2595067"/>
            <a:ext cx="4260300" cy="952500"/>
          </a:xfrm>
          <a:prstGeom prst="rect">
            <a:avLst/>
          </a:prstGeom>
        </p:spPr>
        <p:txBody>
          <a:bodyPr anchorCtr="0" anchor="t" bIns="57575" lIns="57575" spcFirstLastPara="1" rIns="57575" wrap="square" tIns="57575">
            <a:noAutofit/>
          </a:bodyPr>
          <a:lstStyle>
            <a:lvl1pPr indent="-298450" lvl="0" marL="457200" algn="ctr">
              <a:spcBef>
                <a:spcPts val="0"/>
              </a:spcBef>
              <a:spcAft>
                <a:spcPts val="0"/>
              </a:spcAft>
              <a:buSzPts val="1100"/>
              <a:buChar char="●"/>
              <a:defRPr/>
            </a:lvl1pPr>
            <a:lvl2pPr indent="-285750" lvl="1" marL="914400" algn="ctr">
              <a:spcBef>
                <a:spcPts val="1000"/>
              </a:spcBef>
              <a:spcAft>
                <a:spcPts val="0"/>
              </a:spcAft>
              <a:buSzPts val="900"/>
              <a:buChar char="○"/>
              <a:defRPr/>
            </a:lvl2pPr>
            <a:lvl3pPr indent="-285750" lvl="2" marL="1371600" algn="ctr">
              <a:spcBef>
                <a:spcPts val="1000"/>
              </a:spcBef>
              <a:spcAft>
                <a:spcPts val="0"/>
              </a:spcAft>
              <a:buSzPts val="900"/>
              <a:buChar char="■"/>
              <a:defRPr/>
            </a:lvl3pPr>
            <a:lvl4pPr indent="-285750" lvl="3" marL="1828800" algn="ctr">
              <a:spcBef>
                <a:spcPts val="1000"/>
              </a:spcBef>
              <a:spcAft>
                <a:spcPts val="0"/>
              </a:spcAft>
              <a:buSzPts val="900"/>
              <a:buChar char="●"/>
              <a:defRPr/>
            </a:lvl4pPr>
            <a:lvl5pPr indent="-285750" lvl="4" marL="2286000" algn="ctr">
              <a:spcBef>
                <a:spcPts val="1000"/>
              </a:spcBef>
              <a:spcAft>
                <a:spcPts val="0"/>
              </a:spcAft>
              <a:buSzPts val="900"/>
              <a:buChar char="○"/>
              <a:defRPr/>
            </a:lvl5pPr>
            <a:lvl6pPr indent="-285750" lvl="5" marL="2743200" algn="ctr">
              <a:spcBef>
                <a:spcPts val="1000"/>
              </a:spcBef>
              <a:spcAft>
                <a:spcPts val="0"/>
              </a:spcAft>
              <a:buSzPts val="900"/>
              <a:buChar char="■"/>
              <a:defRPr/>
            </a:lvl6pPr>
            <a:lvl7pPr indent="-285750" lvl="6" marL="3200400" algn="ctr">
              <a:spcBef>
                <a:spcPts val="1000"/>
              </a:spcBef>
              <a:spcAft>
                <a:spcPts val="0"/>
              </a:spcAft>
              <a:buSzPts val="900"/>
              <a:buChar char="●"/>
              <a:defRPr/>
            </a:lvl7pPr>
            <a:lvl8pPr indent="-285750" lvl="7" marL="3657600" algn="ctr">
              <a:spcBef>
                <a:spcPts val="1000"/>
              </a:spcBef>
              <a:spcAft>
                <a:spcPts val="0"/>
              </a:spcAft>
              <a:buSzPts val="900"/>
              <a:buChar char="○"/>
              <a:defRPr/>
            </a:lvl8pPr>
            <a:lvl9pPr indent="-285750" lvl="8" marL="4114800" algn="ctr">
              <a:spcBef>
                <a:spcPts val="1000"/>
              </a:spcBef>
              <a:spcAft>
                <a:spcPts val="1000"/>
              </a:spcAft>
              <a:buSzPts val="900"/>
              <a:buChar char="■"/>
              <a:defRPr/>
            </a:lvl9pPr>
          </a:lstStyle>
          <a:p/>
        </p:txBody>
      </p:sp>
      <p:sp>
        <p:nvSpPr>
          <p:cNvPr id="52" name="Google Shape;52;p11"/>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254775" y="1265667"/>
            <a:ext cx="4062600" cy="1598400"/>
          </a:xfrm>
          <a:prstGeom prst="rect">
            <a:avLst/>
          </a:prstGeom>
        </p:spPr>
        <p:txBody>
          <a:bodyPr anchorCtr="0" anchor="ctr" bIns="57575" lIns="57575" spcFirstLastPara="1" rIns="57575" wrap="square" tIns="57575">
            <a:noAutofit/>
          </a:bodyPr>
          <a:lstStyle>
            <a:lvl1pPr lvl="0"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1pPr>
            <a:lvl2pPr lvl="1"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2pPr>
            <a:lvl3pPr lvl="2"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3pPr>
            <a:lvl4pPr lvl="3"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4pPr>
            <a:lvl5pPr lvl="4"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5pPr>
            <a:lvl6pPr lvl="5"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6pPr>
            <a:lvl7pPr lvl="6"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7pPr>
            <a:lvl8pPr lvl="7"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8pPr>
            <a:lvl9pPr lvl="8" algn="ctr">
              <a:spcBef>
                <a:spcPts val="0"/>
              </a:spcBef>
              <a:spcAft>
                <a:spcPts val="0"/>
              </a:spcAft>
              <a:buClr>
                <a:schemeClr val="lt1"/>
              </a:buClr>
              <a:buSzPts val="3000"/>
              <a:buFont typeface="Lato"/>
              <a:buNone/>
              <a:defRPr b="0" sz="3000">
                <a:solidFill>
                  <a:schemeClr val="lt1"/>
                </a:solidFill>
                <a:latin typeface="Lato"/>
                <a:ea typeface="Lato"/>
                <a:cs typeface="Lato"/>
                <a:sym typeface="Lato"/>
              </a:defRPr>
            </a:lvl9pPr>
          </a:lstStyle>
          <a:p/>
        </p:txBody>
      </p:sp>
      <p:sp>
        <p:nvSpPr>
          <p:cNvPr id="17" name="Google Shape;17;p3"/>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4485067"/>
            <a:ext cx="4572000" cy="87000"/>
          </a:xfrm>
          <a:prstGeom prst="rect">
            <a:avLst/>
          </a:prstGeom>
          <a:solidFill>
            <a:schemeClr val="dk1"/>
          </a:solidFill>
          <a:ln>
            <a:noFill/>
          </a:ln>
        </p:spPr>
        <p:txBody>
          <a:bodyPr anchorCtr="0" anchor="ctr" bIns="57575" lIns="57575" spcFirstLastPara="1" rIns="57575" wrap="square" tIns="5757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155850" y="347867"/>
            <a:ext cx="4260300" cy="556500"/>
          </a:xfrm>
          <a:prstGeom prst="rect">
            <a:avLst/>
          </a:prstGeom>
        </p:spPr>
        <p:txBody>
          <a:bodyPr anchorCtr="0" anchor="t" bIns="57575" lIns="57575" spcFirstLastPara="1" rIns="57575" wrap="square" tIns="57575">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p:txBody>
      </p:sp>
      <p:sp>
        <p:nvSpPr>
          <p:cNvPr id="21" name="Google Shape;21;p4"/>
          <p:cNvSpPr txBox="1"/>
          <p:nvPr>
            <p:ph idx="1" type="body"/>
          </p:nvPr>
        </p:nvSpPr>
        <p:spPr>
          <a:xfrm>
            <a:off x="155850" y="1024422"/>
            <a:ext cx="4260300" cy="3036900"/>
          </a:xfrm>
          <a:prstGeom prst="rect">
            <a:avLst/>
          </a:prstGeom>
        </p:spPr>
        <p:txBody>
          <a:bodyPr anchorCtr="0" anchor="t" bIns="57575" lIns="57575" spcFirstLastPara="1" rIns="57575" wrap="square" tIns="57575">
            <a:noAutofit/>
          </a:bodyPr>
          <a:lstStyle>
            <a:lvl1pPr indent="-298450" lvl="0" marL="457200">
              <a:spcBef>
                <a:spcPts val="0"/>
              </a:spcBef>
              <a:spcAft>
                <a:spcPts val="0"/>
              </a:spcAft>
              <a:buSzPts val="1100"/>
              <a:buChar char="●"/>
              <a:defRPr/>
            </a:lvl1pPr>
            <a:lvl2pPr indent="-285750" lvl="1" marL="914400">
              <a:spcBef>
                <a:spcPts val="1000"/>
              </a:spcBef>
              <a:spcAft>
                <a:spcPts val="0"/>
              </a:spcAft>
              <a:buSzPts val="900"/>
              <a:buChar char="○"/>
              <a:defRPr/>
            </a:lvl2pPr>
            <a:lvl3pPr indent="-285750" lvl="2" marL="1371600">
              <a:spcBef>
                <a:spcPts val="1000"/>
              </a:spcBef>
              <a:spcAft>
                <a:spcPts val="0"/>
              </a:spcAft>
              <a:buSzPts val="900"/>
              <a:buChar char="■"/>
              <a:defRPr/>
            </a:lvl3pPr>
            <a:lvl4pPr indent="-285750" lvl="3" marL="1828800">
              <a:spcBef>
                <a:spcPts val="1000"/>
              </a:spcBef>
              <a:spcAft>
                <a:spcPts val="0"/>
              </a:spcAft>
              <a:buSzPts val="900"/>
              <a:buChar char="●"/>
              <a:defRPr/>
            </a:lvl4pPr>
            <a:lvl5pPr indent="-285750" lvl="4" marL="2286000">
              <a:spcBef>
                <a:spcPts val="1000"/>
              </a:spcBef>
              <a:spcAft>
                <a:spcPts val="0"/>
              </a:spcAft>
              <a:buSzPts val="900"/>
              <a:buChar char="○"/>
              <a:defRPr/>
            </a:lvl5pPr>
            <a:lvl6pPr indent="-285750" lvl="5" marL="2743200">
              <a:spcBef>
                <a:spcPts val="1000"/>
              </a:spcBef>
              <a:spcAft>
                <a:spcPts val="0"/>
              </a:spcAft>
              <a:buSzPts val="900"/>
              <a:buChar char="■"/>
              <a:defRPr/>
            </a:lvl6pPr>
            <a:lvl7pPr indent="-285750" lvl="6" marL="3200400">
              <a:spcBef>
                <a:spcPts val="1000"/>
              </a:spcBef>
              <a:spcAft>
                <a:spcPts val="0"/>
              </a:spcAft>
              <a:buSzPts val="900"/>
              <a:buChar char="●"/>
              <a:defRPr/>
            </a:lvl7pPr>
            <a:lvl8pPr indent="-285750" lvl="7" marL="3657600">
              <a:spcBef>
                <a:spcPts val="1000"/>
              </a:spcBef>
              <a:spcAft>
                <a:spcPts val="0"/>
              </a:spcAft>
              <a:buSzPts val="900"/>
              <a:buChar char="○"/>
              <a:defRPr/>
            </a:lvl8pPr>
            <a:lvl9pPr indent="-285750" lvl="8" marL="4114800">
              <a:spcBef>
                <a:spcPts val="1000"/>
              </a:spcBef>
              <a:spcAft>
                <a:spcPts val="1000"/>
              </a:spcAft>
              <a:buSzPts val="900"/>
              <a:buChar char="■"/>
              <a:defRPr/>
            </a:lvl9pPr>
          </a:lstStyle>
          <a:p/>
        </p:txBody>
      </p:sp>
      <p:sp>
        <p:nvSpPr>
          <p:cNvPr id="22" name="Google Shape;22;p4"/>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155850" y="347867"/>
            <a:ext cx="4260300" cy="556500"/>
          </a:xfrm>
          <a:prstGeom prst="rect">
            <a:avLst/>
          </a:prstGeom>
        </p:spPr>
        <p:txBody>
          <a:bodyPr anchorCtr="0" anchor="t" bIns="57575" lIns="57575" spcFirstLastPara="1" rIns="57575" wrap="square" tIns="57575">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p:txBody>
      </p:sp>
      <p:sp>
        <p:nvSpPr>
          <p:cNvPr id="25" name="Google Shape;25;p5"/>
          <p:cNvSpPr txBox="1"/>
          <p:nvPr>
            <p:ph idx="1" type="body"/>
          </p:nvPr>
        </p:nvSpPr>
        <p:spPr>
          <a:xfrm>
            <a:off x="155850" y="1024422"/>
            <a:ext cx="1999800" cy="3036900"/>
          </a:xfrm>
          <a:prstGeom prst="rect">
            <a:avLst/>
          </a:prstGeom>
        </p:spPr>
        <p:txBody>
          <a:bodyPr anchorCtr="0" anchor="t" bIns="57575" lIns="57575" spcFirstLastPara="1" rIns="57575" wrap="square" tIns="57575">
            <a:noAutofit/>
          </a:bodyPr>
          <a:lstStyle>
            <a:lvl1pPr indent="-285750" lvl="0" marL="457200">
              <a:spcBef>
                <a:spcPts val="0"/>
              </a:spcBef>
              <a:spcAft>
                <a:spcPts val="0"/>
              </a:spcAft>
              <a:buSzPts val="900"/>
              <a:buChar char="●"/>
              <a:defRPr sz="900"/>
            </a:lvl1pPr>
            <a:lvl2pPr indent="-279400" lvl="1" marL="914400">
              <a:spcBef>
                <a:spcPts val="1000"/>
              </a:spcBef>
              <a:spcAft>
                <a:spcPts val="0"/>
              </a:spcAft>
              <a:buSzPts val="800"/>
              <a:buChar char="○"/>
              <a:defRPr sz="800"/>
            </a:lvl2pPr>
            <a:lvl3pPr indent="-279400" lvl="2" marL="1371600">
              <a:spcBef>
                <a:spcPts val="1000"/>
              </a:spcBef>
              <a:spcAft>
                <a:spcPts val="0"/>
              </a:spcAft>
              <a:buSzPts val="800"/>
              <a:buChar char="■"/>
              <a:defRPr sz="800"/>
            </a:lvl3pPr>
            <a:lvl4pPr indent="-279400" lvl="3" marL="1828800">
              <a:spcBef>
                <a:spcPts val="1000"/>
              </a:spcBef>
              <a:spcAft>
                <a:spcPts val="0"/>
              </a:spcAft>
              <a:buSzPts val="800"/>
              <a:buChar char="●"/>
              <a:defRPr sz="800"/>
            </a:lvl4pPr>
            <a:lvl5pPr indent="-279400" lvl="4" marL="2286000">
              <a:spcBef>
                <a:spcPts val="1000"/>
              </a:spcBef>
              <a:spcAft>
                <a:spcPts val="0"/>
              </a:spcAft>
              <a:buSzPts val="800"/>
              <a:buChar char="○"/>
              <a:defRPr sz="800"/>
            </a:lvl5pPr>
            <a:lvl6pPr indent="-279400" lvl="5" marL="2743200">
              <a:spcBef>
                <a:spcPts val="1000"/>
              </a:spcBef>
              <a:spcAft>
                <a:spcPts val="0"/>
              </a:spcAft>
              <a:buSzPts val="800"/>
              <a:buChar char="■"/>
              <a:defRPr sz="800"/>
            </a:lvl6pPr>
            <a:lvl7pPr indent="-279400" lvl="6" marL="3200400">
              <a:spcBef>
                <a:spcPts val="1000"/>
              </a:spcBef>
              <a:spcAft>
                <a:spcPts val="0"/>
              </a:spcAft>
              <a:buSzPts val="800"/>
              <a:buChar char="●"/>
              <a:defRPr sz="800"/>
            </a:lvl7pPr>
            <a:lvl8pPr indent="-279400" lvl="7" marL="3657600">
              <a:spcBef>
                <a:spcPts val="1000"/>
              </a:spcBef>
              <a:spcAft>
                <a:spcPts val="0"/>
              </a:spcAft>
              <a:buSzPts val="800"/>
              <a:buChar char="○"/>
              <a:defRPr sz="800"/>
            </a:lvl8pPr>
            <a:lvl9pPr indent="-279400" lvl="8" marL="4114800">
              <a:spcBef>
                <a:spcPts val="1000"/>
              </a:spcBef>
              <a:spcAft>
                <a:spcPts val="1000"/>
              </a:spcAft>
              <a:buSzPts val="800"/>
              <a:buChar char="■"/>
              <a:defRPr sz="800"/>
            </a:lvl9pPr>
          </a:lstStyle>
          <a:p/>
        </p:txBody>
      </p:sp>
      <p:sp>
        <p:nvSpPr>
          <p:cNvPr id="26" name="Google Shape;26;p5"/>
          <p:cNvSpPr txBox="1"/>
          <p:nvPr>
            <p:ph idx="2" type="body"/>
          </p:nvPr>
        </p:nvSpPr>
        <p:spPr>
          <a:xfrm>
            <a:off x="2416200" y="1024422"/>
            <a:ext cx="1999800" cy="3036900"/>
          </a:xfrm>
          <a:prstGeom prst="rect">
            <a:avLst/>
          </a:prstGeom>
        </p:spPr>
        <p:txBody>
          <a:bodyPr anchorCtr="0" anchor="t" bIns="57575" lIns="57575" spcFirstLastPara="1" rIns="57575" wrap="square" tIns="57575">
            <a:noAutofit/>
          </a:bodyPr>
          <a:lstStyle>
            <a:lvl1pPr indent="-285750" lvl="0" marL="457200">
              <a:spcBef>
                <a:spcPts val="0"/>
              </a:spcBef>
              <a:spcAft>
                <a:spcPts val="0"/>
              </a:spcAft>
              <a:buSzPts val="900"/>
              <a:buChar char="●"/>
              <a:defRPr sz="900"/>
            </a:lvl1pPr>
            <a:lvl2pPr indent="-279400" lvl="1" marL="914400">
              <a:spcBef>
                <a:spcPts val="1000"/>
              </a:spcBef>
              <a:spcAft>
                <a:spcPts val="0"/>
              </a:spcAft>
              <a:buSzPts val="800"/>
              <a:buChar char="○"/>
              <a:defRPr sz="800"/>
            </a:lvl2pPr>
            <a:lvl3pPr indent="-279400" lvl="2" marL="1371600">
              <a:spcBef>
                <a:spcPts val="1000"/>
              </a:spcBef>
              <a:spcAft>
                <a:spcPts val="0"/>
              </a:spcAft>
              <a:buSzPts val="800"/>
              <a:buChar char="■"/>
              <a:defRPr sz="800"/>
            </a:lvl3pPr>
            <a:lvl4pPr indent="-279400" lvl="3" marL="1828800">
              <a:spcBef>
                <a:spcPts val="1000"/>
              </a:spcBef>
              <a:spcAft>
                <a:spcPts val="0"/>
              </a:spcAft>
              <a:buSzPts val="800"/>
              <a:buChar char="●"/>
              <a:defRPr sz="800"/>
            </a:lvl4pPr>
            <a:lvl5pPr indent="-279400" lvl="4" marL="2286000">
              <a:spcBef>
                <a:spcPts val="1000"/>
              </a:spcBef>
              <a:spcAft>
                <a:spcPts val="0"/>
              </a:spcAft>
              <a:buSzPts val="800"/>
              <a:buChar char="○"/>
              <a:defRPr sz="800"/>
            </a:lvl5pPr>
            <a:lvl6pPr indent="-279400" lvl="5" marL="2743200">
              <a:spcBef>
                <a:spcPts val="1000"/>
              </a:spcBef>
              <a:spcAft>
                <a:spcPts val="0"/>
              </a:spcAft>
              <a:buSzPts val="800"/>
              <a:buChar char="■"/>
              <a:defRPr sz="800"/>
            </a:lvl6pPr>
            <a:lvl7pPr indent="-279400" lvl="6" marL="3200400">
              <a:spcBef>
                <a:spcPts val="1000"/>
              </a:spcBef>
              <a:spcAft>
                <a:spcPts val="0"/>
              </a:spcAft>
              <a:buSzPts val="800"/>
              <a:buChar char="●"/>
              <a:defRPr sz="800"/>
            </a:lvl7pPr>
            <a:lvl8pPr indent="-279400" lvl="7" marL="3657600">
              <a:spcBef>
                <a:spcPts val="1000"/>
              </a:spcBef>
              <a:spcAft>
                <a:spcPts val="0"/>
              </a:spcAft>
              <a:buSzPts val="800"/>
              <a:buChar char="○"/>
              <a:defRPr sz="800"/>
            </a:lvl8pPr>
            <a:lvl9pPr indent="-279400" lvl="8" marL="4114800">
              <a:spcBef>
                <a:spcPts val="1000"/>
              </a:spcBef>
              <a:spcAft>
                <a:spcPts val="1000"/>
              </a:spcAft>
              <a:buSzPts val="800"/>
              <a:buChar char="■"/>
              <a:defRPr sz="800"/>
            </a:lvl9pPr>
          </a:lstStyle>
          <a:p/>
        </p:txBody>
      </p:sp>
      <p:sp>
        <p:nvSpPr>
          <p:cNvPr id="27" name="Google Shape;27;p5"/>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155850" y="347867"/>
            <a:ext cx="4260300" cy="556500"/>
          </a:xfrm>
          <a:prstGeom prst="rect">
            <a:avLst/>
          </a:prstGeom>
        </p:spPr>
        <p:txBody>
          <a:bodyPr anchorCtr="0" anchor="t" bIns="57575" lIns="57575" spcFirstLastPara="1" rIns="57575" wrap="square" tIns="57575">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p:txBody>
      </p:sp>
      <p:sp>
        <p:nvSpPr>
          <p:cNvPr id="30" name="Google Shape;30;p6"/>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155850" y="493867"/>
            <a:ext cx="1404000" cy="671700"/>
          </a:xfrm>
          <a:prstGeom prst="rect">
            <a:avLst/>
          </a:prstGeom>
        </p:spPr>
        <p:txBody>
          <a:bodyPr anchorCtr="0" anchor="b" bIns="57575" lIns="57575" spcFirstLastPara="1" rIns="57575" wrap="square" tIns="57575">
            <a:noAutofit/>
          </a:bodyPr>
          <a:lstStyle>
            <a:lvl1pPr lvl="0">
              <a:spcBef>
                <a:spcPts val="0"/>
              </a:spcBef>
              <a:spcAft>
                <a:spcPts val="0"/>
              </a:spcAft>
              <a:buSzPts val="1500"/>
              <a:buNone/>
              <a:defRPr sz="1500"/>
            </a:lvl1pPr>
            <a:lvl2pPr lvl="1">
              <a:spcBef>
                <a:spcPts val="0"/>
              </a:spcBef>
              <a:spcAft>
                <a:spcPts val="0"/>
              </a:spcAft>
              <a:buSzPts val="1500"/>
              <a:buNone/>
              <a:defRPr sz="1500"/>
            </a:lvl2pPr>
            <a:lvl3pPr lvl="2">
              <a:spcBef>
                <a:spcPts val="0"/>
              </a:spcBef>
              <a:spcAft>
                <a:spcPts val="0"/>
              </a:spcAft>
              <a:buSzPts val="1500"/>
              <a:buNone/>
              <a:defRPr sz="1500"/>
            </a:lvl3pPr>
            <a:lvl4pPr lvl="3">
              <a:spcBef>
                <a:spcPts val="0"/>
              </a:spcBef>
              <a:spcAft>
                <a:spcPts val="0"/>
              </a:spcAft>
              <a:buSzPts val="1500"/>
              <a:buNone/>
              <a:defRPr sz="1500"/>
            </a:lvl4pPr>
            <a:lvl5pPr lvl="4">
              <a:spcBef>
                <a:spcPts val="0"/>
              </a:spcBef>
              <a:spcAft>
                <a:spcPts val="0"/>
              </a:spcAft>
              <a:buSzPts val="1500"/>
              <a:buNone/>
              <a:defRPr sz="1500"/>
            </a:lvl5pPr>
            <a:lvl6pPr lvl="5">
              <a:spcBef>
                <a:spcPts val="0"/>
              </a:spcBef>
              <a:spcAft>
                <a:spcPts val="0"/>
              </a:spcAft>
              <a:buSzPts val="1500"/>
              <a:buNone/>
              <a:defRPr sz="1500"/>
            </a:lvl6pPr>
            <a:lvl7pPr lvl="6">
              <a:spcBef>
                <a:spcPts val="0"/>
              </a:spcBef>
              <a:spcAft>
                <a:spcPts val="0"/>
              </a:spcAft>
              <a:buSzPts val="1500"/>
              <a:buNone/>
              <a:defRPr sz="1500"/>
            </a:lvl7pPr>
            <a:lvl8pPr lvl="7">
              <a:spcBef>
                <a:spcPts val="0"/>
              </a:spcBef>
              <a:spcAft>
                <a:spcPts val="0"/>
              </a:spcAft>
              <a:buSzPts val="1500"/>
              <a:buNone/>
              <a:defRPr sz="1500"/>
            </a:lvl8pPr>
            <a:lvl9pPr lvl="8">
              <a:spcBef>
                <a:spcPts val="0"/>
              </a:spcBef>
              <a:spcAft>
                <a:spcPts val="0"/>
              </a:spcAft>
              <a:buSzPts val="1500"/>
              <a:buNone/>
              <a:defRPr sz="1500"/>
            </a:lvl9pPr>
          </a:lstStyle>
          <a:p/>
        </p:txBody>
      </p:sp>
      <p:sp>
        <p:nvSpPr>
          <p:cNvPr id="33" name="Google Shape;33;p7"/>
          <p:cNvSpPr txBox="1"/>
          <p:nvPr>
            <p:ph idx="1" type="body"/>
          </p:nvPr>
        </p:nvSpPr>
        <p:spPr>
          <a:xfrm>
            <a:off x="155850" y="1236780"/>
            <a:ext cx="1404000" cy="2826000"/>
          </a:xfrm>
          <a:prstGeom prst="rect">
            <a:avLst/>
          </a:prstGeom>
        </p:spPr>
        <p:txBody>
          <a:bodyPr anchorCtr="0" anchor="t" bIns="57575" lIns="57575" spcFirstLastPara="1" rIns="57575" wrap="square" tIns="57575">
            <a:noAutofit/>
          </a:bodyPr>
          <a:lstStyle>
            <a:lvl1pPr indent="-279400" lvl="0" marL="457200">
              <a:spcBef>
                <a:spcPts val="0"/>
              </a:spcBef>
              <a:spcAft>
                <a:spcPts val="0"/>
              </a:spcAft>
              <a:buSzPts val="800"/>
              <a:buChar char="●"/>
              <a:defRPr sz="800"/>
            </a:lvl1pPr>
            <a:lvl2pPr indent="-279400" lvl="1" marL="914400">
              <a:spcBef>
                <a:spcPts val="1000"/>
              </a:spcBef>
              <a:spcAft>
                <a:spcPts val="0"/>
              </a:spcAft>
              <a:buSzPts val="800"/>
              <a:buChar char="○"/>
              <a:defRPr sz="800"/>
            </a:lvl2pPr>
            <a:lvl3pPr indent="-279400" lvl="2" marL="1371600">
              <a:spcBef>
                <a:spcPts val="1000"/>
              </a:spcBef>
              <a:spcAft>
                <a:spcPts val="0"/>
              </a:spcAft>
              <a:buSzPts val="800"/>
              <a:buChar char="■"/>
              <a:defRPr sz="800"/>
            </a:lvl3pPr>
            <a:lvl4pPr indent="-279400" lvl="3" marL="1828800">
              <a:spcBef>
                <a:spcPts val="1000"/>
              </a:spcBef>
              <a:spcAft>
                <a:spcPts val="0"/>
              </a:spcAft>
              <a:buSzPts val="800"/>
              <a:buChar char="●"/>
              <a:defRPr sz="800"/>
            </a:lvl4pPr>
            <a:lvl5pPr indent="-279400" lvl="4" marL="2286000">
              <a:spcBef>
                <a:spcPts val="1000"/>
              </a:spcBef>
              <a:spcAft>
                <a:spcPts val="0"/>
              </a:spcAft>
              <a:buSzPts val="800"/>
              <a:buChar char="○"/>
              <a:defRPr sz="800"/>
            </a:lvl5pPr>
            <a:lvl6pPr indent="-279400" lvl="5" marL="2743200">
              <a:spcBef>
                <a:spcPts val="1000"/>
              </a:spcBef>
              <a:spcAft>
                <a:spcPts val="0"/>
              </a:spcAft>
              <a:buSzPts val="800"/>
              <a:buChar char="■"/>
              <a:defRPr sz="800"/>
            </a:lvl6pPr>
            <a:lvl7pPr indent="-279400" lvl="6" marL="3200400">
              <a:spcBef>
                <a:spcPts val="1000"/>
              </a:spcBef>
              <a:spcAft>
                <a:spcPts val="0"/>
              </a:spcAft>
              <a:buSzPts val="800"/>
              <a:buChar char="●"/>
              <a:defRPr sz="800"/>
            </a:lvl7pPr>
            <a:lvl8pPr indent="-279400" lvl="7" marL="3657600">
              <a:spcBef>
                <a:spcPts val="1000"/>
              </a:spcBef>
              <a:spcAft>
                <a:spcPts val="0"/>
              </a:spcAft>
              <a:buSzPts val="800"/>
              <a:buChar char="○"/>
              <a:defRPr sz="800"/>
            </a:lvl8pPr>
            <a:lvl9pPr indent="-279400" lvl="8" marL="4114800">
              <a:spcBef>
                <a:spcPts val="1000"/>
              </a:spcBef>
              <a:spcAft>
                <a:spcPts val="1000"/>
              </a:spcAft>
              <a:buSzPts val="800"/>
              <a:buChar char="■"/>
              <a:defRPr sz="800"/>
            </a:lvl9pPr>
          </a:lstStyle>
          <a:p/>
        </p:txBody>
      </p:sp>
      <p:sp>
        <p:nvSpPr>
          <p:cNvPr id="34" name="Google Shape;34;p7"/>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245125" y="467867"/>
            <a:ext cx="2809500" cy="3636300"/>
          </a:xfrm>
          <a:prstGeom prst="rect">
            <a:avLst/>
          </a:prstGeom>
        </p:spPr>
        <p:txBody>
          <a:bodyPr anchorCtr="0" anchor="ctr" bIns="57575" lIns="57575" spcFirstLastPara="1" rIns="57575" wrap="square" tIns="57575">
            <a:noAutofit/>
          </a:bodyPr>
          <a:lstStyle>
            <a:lvl1pPr lvl="0">
              <a:spcBef>
                <a:spcPts val="0"/>
              </a:spcBef>
              <a:spcAft>
                <a:spcPts val="0"/>
              </a:spcAft>
              <a:buClr>
                <a:schemeClr val="lt1"/>
              </a:buClr>
              <a:buSzPts val="3000"/>
              <a:buFont typeface="Lato"/>
              <a:buNone/>
              <a:defRPr b="0" sz="3000">
                <a:solidFill>
                  <a:schemeClr val="lt1"/>
                </a:solidFill>
                <a:latin typeface="Lato"/>
                <a:ea typeface="Lato"/>
                <a:cs typeface="Lato"/>
                <a:sym typeface="Lato"/>
              </a:defRPr>
            </a:lvl1pPr>
            <a:lvl2pPr lvl="1">
              <a:spcBef>
                <a:spcPts val="0"/>
              </a:spcBef>
              <a:spcAft>
                <a:spcPts val="0"/>
              </a:spcAft>
              <a:buClr>
                <a:schemeClr val="lt1"/>
              </a:buClr>
              <a:buSzPts val="3000"/>
              <a:buFont typeface="Lato"/>
              <a:buNone/>
              <a:defRPr b="0" sz="3000">
                <a:solidFill>
                  <a:schemeClr val="lt1"/>
                </a:solidFill>
                <a:latin typeface="Lato"/>
                <a:ea typeface="Lato"/>
                <a:cs typeface="Lato"/>
                <a:sym typeface="Lato"/>
              </a:defRPr>
            </a:lvl2pPr>
            <a:lvl3pPr lvl="2">
              <a:spcBef>
                <a:spcPts val="0"/>
              </a:spcBef>
              <a:spcAft>
                <a:spcPts val="0"/>
              </a:spcAft>
              <a:buClr>
                <a:schemeClr val="lt1"/>
              </a:buClr>
              <a:buSzPts val="3000"/>
              <a:buFont typeface="Lato"/>
              <a:buNone/>
              <a:defRPr b="0" sz="3000">
                <a:solidFill>
                  <a:schemeClr val="lt1"/>
                </a:solidFill>
                <a:latin typeface="Lato"/>
                <a:ea typeface="Lato"/>
                <a:cs typeface="Lato"/>
                <a:sym typeface="Lato"/>
              </a:defRPr>
            </a:lvl3pPr>
            <a:lvl4pPr lvl="3">
              <a:spcBef>
                <a:spcPts val="0"/>
              </a:spcBef>
              <a:spcAft>
                <a:spcPts val="0"/>
              </a:spcAft>
              <a:buClr>
                <a:schemeClr val="lt1"/>
              </a:buClr>
              <a:buSzPts val="3000"/>
              <a:buFont typeface="Lato"/>
              <a:buNone/>
              <a:defRPr b="0" sz="3000">
                <a:solidFill>
                  <a:schemeClr val="lt1"/>
                </a:solidFill>
                <a:latin typeface="Lato"/>
                <a:ea typeface="Lato"/>
                <a:cs typeface="Lato"/>
                <a:sym typeface="Lato"/>
              </a:defRPr>
            </a:lvl4pPr>
            <a:lvl5pPr lvl="4">
              <a:spcBef>
                <a:spcPts val="0"/>
              </a:spcBef>
              <a:spcAft>
                <a:spcPts val="0"/>
              </a:spcAft>
              <a:buClr>
                <a:schemeClr val="lt1"/>
              </a:buClr>
              <a:buSzPts val="3000"/>
              <a:buFont typeface="Lato"/>
              <a:buNone/>
              <a:defRPr b="0" sz="3000">
                <a:solidFill>
                  <a:schemeClr val="lt1"/>
                </a:solidFill>
                <a:latin typeface="Lato"/>
                <a:ea typeface="Lato"/>
                <a:cs typeface="Lato"/>
                <a:sym typeface="Lato"/>
              </a:defRPr>
            </a:lvl5pPr>
            <a:lvl6pPr lvl="5">
              <a:spcBef>
                <a:spcPts val="0"/>
              </a:spcBef>
              <a:spcAft>
                <a:spcPts val="0"/>
              </a:spcAft>
              <a:buClr>
                <a:schemeClr val="lt1"/>
              </a:buClr>
              <a:buSzPts val="3000"/>
              <a:buFont typeface="Lato"/>
              <a:buNone/>
              <a:defRPr b="0" sz="3000">
                <a:solidFill>
                  <a:schemeClr val="lt1"/>
                </a:solidFill>
                <a:latin typeface="Lato"/>
                <a:ea typeface="Lato"/>
                <a:cs typeface="Lato"/>
                <a:sym typeface="Lato"/>
              </a:defRPr>
            </a:lvl6pPr>
            <a:lvl7pPr lvl="6">
              <a:spcBef>
                <a:spcPts val="0"/>
              </a:spcBef>
              <a:spcAft>
                <a:spcPts val="0"/>
              </a:spcAft>
              <a:buClr>
                <a:schemeClr val="lt1"/>
              </a:buClr>
              <a:buSzPts val="3000"/>
              <a:buFont typeface="Lato"/>
              <a:buNone/>
              <a:defRPr b="0" sz="3000">
                <a:solidFill>
                  <a:schemeClr val="lt1"/>
                </a:solidFill>
                <a:latin typeface="Lato"/>
                <a:ea typeface="Lato"/>
                <a:cs typeface="Lato"/>
                <a:sym typeface="Lato"/>
              </a:defRPr>
            </a:lvl7pPr>
            <a:lvl8pPr lvl="7">
              <a:spcBef>
                <a:spcPts val="0"/>
              </a:spcBef>
              <a:spcAft>
                <a:spcPts val="0"/>
              </a:spcAft>
              <a:buClr>
                <a:schemeClr val="lt1"/>
              </a:buClr>
              <a:buSzPts val="3000"/>
              <a:buFont typeface="Lato"/>
              <a:buNone/>
              <a:defRPr b="0" sz="3000">
                <a:solidFill>
                  <a:schemeClr val="lt1"/>
                </a:solidFill>
                <a:latin typeface="Lato"/>
                <a:ea typeface="Lato"/>
                <a:cs typeface="Lato"/>
                <a:sym typeface="Lato"/>
              </a:defRPr>
            </a:lvl8pPr>
            <a:lvl9pPr lvl="8">
              <a:spcBef>
                <a:spcPts val="0"/>
              </a:spcBef>
              <a:spcAft>
                <a:spcPts val="0"/>
              </a:spcAft>
              <a:buClr>
                <a:schemeClr val="lt1"/>
              </a:buClr>
              <a:buSzPts val="3000"/>
              <a:buFont typeface="Lato"/>
              <a:buNone/>
              <a:defRPr b="0" sz="3000">
                <a:solidFill>
                  <a:schemeClr val="lt1"/>
                </a:solidFill>
                <a:latin typeface="Lato"/>
                <a:ea typeface="Lato"/>
                <a:cs typeface="Lato"/>
                <a:sym typeface="Lato"/>
              </a:defRPr>
            </a:lvl9pPr>
          </a:lstStyle>
          <a:p/>
        </p:txBody>
      </p:sp>
      <p:sp>
        <p:nvSpPr>
          <p:cNvPr id="37" name="Google Shape;37;p8"/>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2286000" y="-22"/>
            <a:ext cx="2286000" cy="4572000"/>
          </a:xfrm>
          <a:prstGeom prst="rect">
            <a:avLst/>
          </a:prstGeom>
          <a:solidFill>
            <a:schemeClr val="dk1"/>
          </a:solidFill>
          <a:ln>
            <a:noFill/>
          </a:ln>
        </p:spPr>
        <p:txBody>
          <a:bodyPr anchorCtr="0" anchor="ctr" bIns="57575" lIns="57575" spcFirstLastPara="1" rIns="57575" wrap="square" tIns="57575">
            <a:noAutofit/>
          </a:bodyPr>
          <a:lstStyle/>
          <a:p>
            <a:pPr indent="0" lvl="0" marL="0" rtl="0" algn="l">
              <a:spcBef>
                <a:spcPts val="0"/>
              </a:spcBef>
              <a:spcAft>
                <a:spcPts val="0"/>
              </a:spcAft>
              <a:buNone/>
            </a:pPr>
            <a:r>
              <a:t/>
            </a:r>
            <a:endParaRPr/>
          </a:p>
        </p:txBody>
      </p:sp>
      <p:cxnSp>
        <p:nvCxnSpPr>
          <p:cNvPr id="40" name="Google Shape;40;p9"/>
          <p:cNvCxnSpPr/>
          <p:nvPr/>
        </p:nvCxnSpPr>
        <p:spPr>
          <a:xfrm>
            <a:off x="2514838" y="3996000"/>
            <a:ext cx="234300" cy="0"/>
          </a:xfrm>
          <a:prstGeom prst="straightConnector1">
            <a:avLst/>
          </a:prstGeom>
          <a:noFill/>
          <a:ln cap="flat" cmpd="sng" w="19050">
            <a:solidFill>
              <a:schemeClr val="lt1"/>
            </a:solidFill>
            <a:prstDash val="solid"/>
            <a:round/>
            <a:headEnd len="sm" w="sm" type="none"/>
            <a:tailEnd len="sm" w="sm" type="none"/>
          </a:ln>
        </p:spPr>
      </p:cxnSp>
      <p:sp>
        <p:nvSpPr>
          <p:cNvPr id="41" name="Google Shape;41;p9"/>
          <p:cNvSpPr txBox="1"/>
          <p:nvPr>
            <p:ph type="title"/>
          </p:nvPr>
        </p:nvSpPr>
        <p:spPr>
          <a:xfrm>
            <a:off x="132750" y="984844"/>
            <a:ext cx="2022600" cy="1496400"/>
          </a:xfrm>
          <a:prstGeom prst="rect">
            <a:avLst/>
          </a:prstGeom>
        </p:spPr>
        <p:txBody>
          <a:bodyPr anchorCtr="0" anchor="b" bIns="57575" lIns="57575" spcFirstLastPara="1" rIns="57575" wrap="square" tIns="57575">
            <a:noAutofit/>
          </a:bodyPr>
          <a:lstStyle>
            <a:lvl1pPr lvl="0" algn="ctr">
              <a:spcBef>
                <a:spcPts val="0"/>
              </a:spcBef>
              <a:spcAft>
                <a:spcPts val="0"/>
              </a:spcAft>
              <a:buSzPts val="2600"/>
              <a:buNone/>
              <a:defRPr sz="2600"/>
            </a:lvl1pPr>
            <a:lvl2pPr lvl="1" algn="ctr">
              <a:spcBef>
                <a:spcPts val="0"/>
              </a:spcBef>
              <a:spcAft>
                <a:spcPts val="0"/>
              </a:spcAft>
              <a:buSzPts val="2600"/>
              <a:buNone/>
              <a:defRPr sz="2600"/>
            </a:lvl2pPr>
            <a:lvl3pPr lvl="2" algn="ctr">
              <a:spcBef>
                <a:spcPts val="0"/>
              </a:spcBef>
              <a:spcAft>
                <a:spcPts val="0"/>
              </a:spcAft>
              <a:buSzPts val="2600"/>
              <a:buNone/>
              <a:defRPr sz="2600"/>
            </a:lvl3pPr>
            <a:lvl4pPr lvl="3" algn="ctr">
              <a:spcBef>
                <a:spcPts val="0"/>
              </a:spcBef>
              <a:spcAft>
                <a:spcPts val="0"/>
              </a:spcAft>
              <a:buSzPts val="2600"/>
              <a:buNone/>
              <a:defRPr sz="2600"/>
            </a:lvl4pPr>
            <a:lvl5pPr lvl="4" algn="ctr">
              <a:spcBef>
                <a:spcPts val="0"/>
              </a:spcBef>
              <a:spcAft>
                <a:spcPts val="0"/>
              </a:spcAft>
              <a:buSzPts val="2600"/>
              <a:buNone/>
              <a:defRPr sz="2600"/>
            </a:lvl5pPr>
            <a:lvl6pPr lvl="5" algn="ctr">
              <a:spcBef>
                <a:spcPts val="0"/>
              </a:spcBef>
              <a:spcAft>
                <a:spcPts val="0"/>
              </a:spcAft>
              <a:buSzPts val="2600"/>
              <a:buNone/>
              <a:defRPr sz="2600"/>
            </a:lvl6pPr>
            <a:lvl7pPr lvl="6" algn="ctr">
              <a:spcBef>
                <a:spcPts val="0"/>
              </a:spcBef>
              <a:spcAft>
                <a:spcPts val="0"/>
              </a:spcAft>
              <a:buSzPts val="2600"/>
              <a:buNone/>
              <a:defRPr sz="2600"/>
            </a:lvl7pPr>
            <a:lvl8pPr lvl="7" algn="ctr">
              <a:spcBef>
                <a:spcPts val="0"/>
              </a:spcBef>
              <a:spcAft>
                <a:spcPts val="0"/>
              </a:spcAft>
              <a:buSzPts val="2600"/>
              <a:buNone/>
              <a:defRPr sz="2600"/>
            </a:lvl8pPr>
            <a:lvl9pPr lvl="8" algn="ctr">
              <a:spcBef>
                <a:spcPts val="0"/>
              </a:spcBef>
              <a:spcAft>
                <a:spcPts val="0"/>
              </a:spcAft>
              <a:buSzPts val="2600"/>
              <a:buNone/>
              <a:defRPr sz="2600"/>
            </a:lvl9pPr>
          </a:lstStyle>
          <a:p/>
        </p:txBody>
      </p:sp>
      <p:sp>
        <p:nvSpPr>
          <p:cNvPr id="42" name="Google Shape;42;p9"/>
          <p:cNvSpPr txBox="1"/>
          <p:nvPr>
            <p:ph idx="1" type="subTitle"/>
          </p:nvPr>
        </p:nvSpPr>
        <p:spPr>
          <a:xfrm>
            <a:off x="132750" y="2529068"/>
            <a:ext cx="2022600" cy="1196100"/>
          </a:xfrm>
          <a:prstGeom prst="rect">
            <a:avLst/>
          </a:prstGeom>
        </p:spPr>
        <p:txBody>
          <a:bodyPr anchorCtr="0" anchor="t" bIns="57575" lIns="57575" spcFirstLastPara="1" rIns="57575" wrap="square" tIns="57575">
            <a:noAutofit/>
          </a:bodyPr>
          <a:lstStyle>
            <a:lvl1pPr lvl="0" algn="ctr">
              <a:lnSpc>
                <a:spcPct val="100000"/>
              </a:lnSpc>
              <a:spcBef>
                <a:spcPts val="0"/>
              </a:spcBef>
              <a:spcAft>
                <a:spcPts val="0"/>
              </a:spcAft>
              <a:buSzPts val="1300"/>
              <a:buNone/>
              <a:defRPr sz="1300"/>
            </a:lvl1pPr>
            <a:lvl2pPr lvl="1" algn="ctr">
              <a:lnSpc>
                <a:spcPct val="100000"/>
              </a:lnSpc>
              <a:spcBef>
                <a:spcPts val="0"/>
              </a:spcBef>
              <a:spcAft>
                <a:spcPts val="0"/>
              </a:spcAft>
              <a:buSzPts val="1300"/>
              <a:buNone/>
              <a:defRPr sz="1300"/>
            </a:lvl2pPr>
            <a:lvl3pPr lvl="2" algn="ctr">
              <a:lnSpc>
                <a:spcPct val="100000"/>
              </a:lnSpc>
              <a:spcBef>
                <a:spcPts val="0"/>
              </a:spcBef>
              <a:spcAft>
                <a:spcPts val="0"/>
              </a:spcAft>
              <a:buSzPts val="1300"/>
              <a:buNone/>
              <a:defRPr sz="1300"/>
            </a:lvl3pPr>
            <a:lvl4pPr lvl="3" algn="ctr">
              <a:lnSpc>
                <a:spcPct val="100000"/>
              </a:lnSpc>
              <a:spcBef>
                <a:spcPts val="0"/>
              </a:spcBef>
              <a:spcAft>
                <a:spcPts val="0"/>
              </a:spcAft>
              <a:buSzPts val="1300"/>
              <a:buNone/>
              <a:defRPr sz="1300"/>
            </a:lvl4pPr>
            <a:lvl5pPr lvl="4" algn="ctr">
              <a:lnSpc>
                <a:spcPct val="100000"/>
              </a:lnSpc>
              <a:spcBef>
                <a:spcPts val="0"/>
              </a:spcBef>
              <a:spcAft>
                <a:spcPts val="0"/>
              </a:spcAft>
              <a:buSzPts val="1300"/>
              <a:buNone/>
              <a:defRPr sz="1300"/>
            </a:lvl5pPr>
            <a:lvl6pPr lvl="5" algn="ctr">
              <a:lnSpc>
                <a:spcPct val="100000"/>
              </a:lnSpc>
              <a:spcBef>
                <a:spcPts val="0"/>
              </a:spcBef>
              <a:spcAft>
                <a:spcPts val="0"/>
              </a:spcAft>
              <a:buSzPts val="1300"/>
              <a:buNone/>
              <a:defRPr sz="1300"/>
            </a:lvl6pPr>
            <a:lvl7pPr lvl="6" algn="ctr">
              <a:lnSpc>
                <a:spcPct val="100000"/>
              </a:lnSpc>
              <a:spcBef>
                <a:spcPts val="0"/>
              </a:spcBef>
              <a:spcAft>
                <a:spcPts val="0"/>
              </a:spcAft>
              <a:buSzPts val="1300"/>
              <a:buNone/>
              <a:defRPr sz="1300"/>
            </a:lvl7pPr>
            <a:lvl8pPr lvl="7" algn="ctr">
              <a:lnSpc>
                <a:spcPct val="100000"/>
              </a:lnSpc>
              <a:spcBef>
                <a:spcPts val="0"/>
              </a:spcBef>
              <a:spcAft>
                <a:spcPts val="0"/>
              </a:spcAft>
              <a:buSzPts val="1300"/>
              <a:buNone/>
              <a:defRPr sz="1300"/>
            </a:lvl8pPr>
            <a:lvl9pPr lvl="8" algn="ctr">
              <a:lnSpc>
                <a:spcPct val="100000"/>
              </a:lnSpc>
              <a:spcBef>
                <a:spcPts val="0"/>
              </a:spcBef>
              <a:spcAft>
                <a:spcPts val="0"/>
              </a:spcAft>
              <a:buSzPts val="1300"/>
              <a:buNone/>
              <a:defRPr sz="1300"/>
            </a:lvl9pPr>
          </a:lstStyle>
          <a:p/>
        </p:txBody>
      </p:sp>
      <p:sp>
        <p:nvSpPr>
          <p:cNvPr id="43" name="Google Shape;43;p9"/>
          <p:cNvSpPr txBox="1"/>
          <p:nvPr>
            <p:ph idx="2" type="body"/>
          </p:nvPr>
        </p:nvSpPr>
        <p:spPr>
          <a:xfrm>
            <a:off x="2469750" y="643733"/>
            <a:ext cx="1918500" cy="3284400"/>
          </a:xfrm>
          <a:prstGeom prst="rect">
            <a:avLst/>
          </a:prstGeom>
        </p:spPr>
        <p:txBody>
          <a:bodyPr anchorCtr="0" anchor="ctr" bIns="57575" lIns="57575" spcFirstLastPara="1" rIns="57575" wrap="square" tIns="57575">
            <a:noAutofit/>
          </a:bodyPr>
          <a:lstStyle>
            <a:lvl1pPr indent="-298450" lvl="0" marL="457200">
              <a:spcBef>
                <a:spcPts val="0"/>
              </a:spcBef>
              <a:spcAft>
                <a:spcPts val="0"/>
              </a:spcAft>
              <a:buClr>
                <a:schemeClr val="lt1"/>
              </a:buClr>
              <a:buSzPts val="1100"/>
              <a:buChar char="●"/>
              <a:defRPr>
                <a:solidFill>
                  <a:schemeClr val="lt1"/>
                </a:solidFill>
              </a:defRPr>
            </a:lvl1pPr>
            <a:lvl2pPr indent="-285750" lvl="1" marL="914400">
              <a:spcBef>
                <a:spcPts val="1000"/>
              </a:spcBef>
              <a:spcAft>
                <a:spcPts val="0"/>
              </a:spcAft>
              <a:buClr>
                <a:schemeClr val="lt1"/>
              </a:buClr>
              <a:buSzPts val="900"/>
              <a:buChar char="○"/>
              <a:defRPr>
                <a:solidFill>
                  <a:schemeClr val="lt1"/>
                </a:solidFill>
              </a:defRPr>
            </a:lvl2pPr>
            <a:lvl3pPr indent="-285750" lvl="2" marL="1371600">
              <a:spcBef>
                <a:spcPts val="1000"/>
              </a:spcBef>
              <a:spcAft>
                <a:spcPts val="0"/>
              </a:spcAft>
              <a:buClr>
                <a:schemeClr val="lt1"/>
              </a:buClr>
              <a:buSzPts val="900"/>
              <a:buChar char="■"/>
              <a:defRPr>
                <a:solidFill>
                  <a:schemeClr val="lt1"/>
                </a:solidFill>
              </a:defRPr>
            </a:lvl3pPr>
            <a:lvl4pPr indent="-285750" lvl="3" marL="1828800">
              <a:spcBef>
                <a:spcPts val="1000"/>
              </a:spcBef>
              <a:spcAft>
                <a:spcPts val="0"/>
              </a:spcAft>
              <a:buClr>
                <a:schemeClr val="lt1"/>
              </a:buClr>
              <a:buSzPts val="900"/>
              <a:buChar char="●"/>
              <a:defRPr>
                <a:solidFill>
                  <a:schemeClr val="lt1"/>
                </a:solidFill>
              </a:defRPr>
            </a:lvl4pPr>
            <a:lvl5pPr indent="-285750" lvl="4" marL="2286000">
              <a:spcBef>
                <a:spcPts val="1000"/>
              </a:spcBef>
              <a:spcAft>
                <a:spcPts val="0"/>
              </a:spcAft>
              <a:buClr>
                <a:schemeClr val="lt1"/>
              </a:buClr>
              <a:buSzPts val="900"/>
              <a:buChar char="○"/>
              <a:defRPr>
                <a:solidFill>
                  <a:schemeClr val="lt1"/>
                </a:solidFill>
              </a:defRPr>
            </a:lvl5pPr>
            <a:lvl6pPr indent="-285750" lvl="5" marL="2743200">
              <a:spcBef>
                <a:spcPts val="1000"/>
              </a:spcBef>
              <a:spcAft>
                <a:spcPts val="0"/>
              </a:spcAft>
              <a:buClr>
                <a:schemeClr val="lt1"/>
              </a:buClr>
              <a:buSzPts val="900"/>
              <a:buChar char="■"/>
              <a:defRPr>
                <a:solidFill>
                  <a:schemeClr val="lt1"/>
                </a:solidFill>
              </a:defRPr>
            </a:lvl6pPr>
            <a:lvl7pPr indent="-285750" lvl="6" marL="3200400">
              <a:spcBef>
                <a:spcPts val="1000"/>
              </a:spcBef>
              <a:spcAft>
                <a:spcPts val="0"/>
              </a:spcAft>
              <a:buClr>
                <a:schemeClr val="lt1"/>
              </a:buClr>
              <a:buSzPts val="900"/>
              <a:buChar char="●"/>
              <a:defRPr>
                <a:solidFill>
                  <a:schemeClr val="lt1"/>
                </a:solidFill>
              </a:defRPr>
            </a:lvl7pPr>
            <a:lvl8pPr indent="-285750" lvl="7" marL="3657600">
              <a:spcBef>
                <a:spcPts val="1000"/>
              </a:spcBef>
              <a:spcAft>
                <a:spcPts val="0"/>
              </a:spcAft>
              <a:buClr>
                <a:schemeClr val="lt1"/>
              </a:buClr>
              <a:buSzPts val="900"/>
              <a:buChar char="○"/>
              <a:defRPr>
                <a:solidFill>
                  <a:schemeClr val="lt1"/>
                </a:solidFill>
              </a:defRPr>
            </a:lvl8pPr>
            <a:lvl9pPr indent="-285750" lvl="8" marL="4114800">
              <a:spcBef>
                <a:spcPts val="1000"/>
              </a:spcBef>
              <a:spcAft>
                <a:spcPts val="1000"/>
              </a:spcAft>
              <a:buClr>
                <a:schemeClr val="lt1"/>
              </a:buClr>
              <a:buSzPts val="900"/>
              <a:buChar char="■"/>
              <a:defRPr>
                <a:solidFill>
                  <a:schemeClr val="lt1"/>
                </a:solidFill>
              </a:defRPr>
            </a:lvl9pPr>
          </a:lstStyle>
          <a:p/>
        </p:txBody>
      </p:sp>
      <p:sp>
        <p:nvSpPr>
          <p:cNvPr id="44" name="Google Shape;44;p9"/>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159750" y="3760511"/>
            <a:ext cx="2999400" cy="532200"/>
          </a:xfrm>
          <a:prstGeom prst="rect">
            <a:avLst/>
          </a:prstGeom>
        </p:spPr>
        <p:txBody>
          <a:bodyPr anchorCtr="0" anchor="ctr" bIns="57575" lIns="57575" spcFirstLastPara="1" rIns="57575" wrap="square" tIns="57575">
            <a:noAutofit/>
          </a:bodyPr>
          <a:lstStyle>
            <a:lvl1pPr indent="-228600" lvl="0" marL="457200">
              <a:lnSpc>
                <a:spcPct val="100000"/>
              </a:lnSpc>
              <a:spcBef>
                <a:spcPts val="0"/>
              </a:spcBef>
              <a:spcAft>
                <a:spcPts val="0"/>
              </a:spcAft>
              <a:buSzPts val="1100"/>
              <a:buNone/>
              <a:defRPr/>
            </a:lvl1pPr>
          </a:lstStyle>
          <a:p/>
        </p:txBody>
      </p:sp>
      <p:sp>
        <p:nvSpPr>
          <p:cNvPr id="47" name="Google Shape;47;p10"/>
          <p:cNvSpPr txBox="1"/>
          <p:nvPr>
            <p:ph idx="12" type="sldNum"/>
          </p:nvPr>
        </p:nvSpPr>
        <p:spPr>
          <a:xfrm>
            <a:off x="4245125" y="4160897"/>
            <a:ext cx="274200" cy="349800"/>
          </a:xfrm>
          <a:prstGeom prst="rect">
            <a:avLst/>
          </a:prstGeom>
        </p:spPr>
        <p:txBody>
          <a:bodyPr anchorCtr="0" anchor="ctr" bIns="57575" lIns="57575" spcFirstLastPara="1" rIns="57575" wrap="square" tIns="57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coral">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55850" y="347867"/>
            <a:ext cx="4260300" cy="556500"/>
          </a:xfrm>
          <a:prstGeom prst="rect">
            <a:avLst/>
          </a:prstGeom>
          <a:noFill/>
          <a:ln>
            <a:noFill/>
          </a:ln>
        </p:spPr>
        <p:txBody>
          <a:bodyPr anchorCtr="0" anchor="t" bIns="57575" lIns="57575" spcFirstLastPara="1" rIns="57575" wrap="square" tIns="57575">
            <a:noAutofit/>
          </a:bodyPr>
          <a:lstStyle>
            <a:lvl1pPr lvl="0">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2000"/>
              <a:buFont typeface="Playfair Display"/>
              <a:buNone/>
              <a:defRPr b="1" sz="20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155850" y="1024422"/>
            <a:ext cx="4260300" cy="3036900"/>
          </a:xfrm>
          <a:prstGeom prst="rect">
            <a:avLst/>
          </a:prstGeom>
          <a:noFill/>
          <a:ln>
            <a:noFill/>
          </a:ln>
        </p:spPr>
        <p:txBody>
          <a:bodyPr anchorCtr="0" anchor="t" bIns="57575" lIns="57575" spcFirstLastPara="1" rIns="57575" wrap="square" tIns="57575">
            <a:noAutofit/>
          </a:bodyPr>
          <a:lstStyle>
            <a:lvl1pPr indent="-298450" lvl="0" marL="457200">
              <a:lnSpc>
                <a:spcPct val="115000"/>
              </a:lnSpc>
              <a:spcBef>
                <a:spcPts val="0"/>
              </a:spcBef>
              <a:spcAft>
                <a:spcPts val="0"/>
              </a:spcAft>
              <a:buClr>
                <a:schemeClr val="dk2"/>
              </a:buClr>
              <a:buSzPts val="1100"/>
              <a:buFont typeface="Lato"/>
              <a:buChar char="●"/>
              <a:defRPr sz="1100">
                <a:solidFill>
                  <a:schemeClr val="dk2"/>
                </a:solidFill>
                <a:latin typeface="Lato"/>
                <a:ea typeface="Lato"/>
                <a:cs typeface="Lato"/>
                <a:sym typeface="Lato"/>
              </a:defRPr>
            </a:lvl1pPr>
            <a:lvl2pPr indent="-285750" lvl="1" marL="9144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2pPr>
            <a:lvl3pPr indent="-285750" lvl="2" marL="13716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3pPr>
            <a:lvl4pPr indent="-285750" lvl="3" marL="18288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4pPr>
            <a:lvl5pPr indent="-285750" lvl="4" marL="22860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5pPr>
            <a:lvl6pPr indent="-285750" lvl="5" marL="27432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6pPr>
            <a:lvl7pPr indent="-285750" lvl="6" marL="32004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7pPr>
            <a:lvl8pPr indent="-285750" lvl="7" marL="3657600">
              <a:lnSpc>
                <a:spcPct val="115000"/>
              </a:lnSpc>
              <a:spcBef>
                <a:spcPts val="1000"/>
              </a:spcBef>
              <a:spcAft>
                <a:spcPts val="0"/>
              </a:spcAft>
              <a:buClr>
                <a:schemeClr val="dk2"/>
              </a:buClr>
              <a:buSzPts val="900"/>
              <a:buFont typeface="Lato"/>
              <a:buChar char="○"/>
              <a:defRPr sz="900">
                <a:solidFill>
                  <a:schemeClr val="dk2"/>
                </a:solidFill>
                <a:latin typeface="Lato"/>
                <a:ea typeface="Lato"/>
                <a:cs typeface="Lato"/>
                <a:sym typeface="Lato"/>
              </a:defRPr>
            </a:lvl8pPr>
            <a:lvl9pPr indent="-285750" lvl="8" marL="4114800">
              <a:lnSpc>
                <a:spcPct val="115000"/>
              </a:lnSpc>
              <a:spcBef>
                <a:spcPts val="1000"/>
              </a:spcBef>
              <a:spcAft>
                <a:spcPts val="1000"/>
              </a:spcAft>
              <a:buClr>
                <a:schemeClr val="dk2"/>
              </a:buClr>
              <a:buSzPts val="900"/>
              <a:buFont typeface="Lato"/>
              <a:buChar char="■"/>
              <a:defRPr sz="900">
                <a:solidFill>
                  <a:schemeClr val="dk2"/>
                </a:solidFill>
                <a:latin typeface="Lato"/>
                <a:ea typeface="Lato"/>
                <a:cs typeface="Lato"/>
                <a:sym typeface="Lato"/>
              </a:defRPr>
            </a:lvl9pPr>
          </a:lstStyle>
          <a:p/>
        </p:txBody>
      </p:sp>
      <p:sp>
        <p:nvSpPr>
          <p:cNvPr id="8" name="Google Shape;8;p1"/>
          <p:cNvSpPr txBox="1"/>
          <p:nvPr>
            <p:ph idx="12" type="sldNum"/>
          </p:nvPr>
        </p:nvSpPr>
        <p:spPr>
          <a:xfrm>
            <a:off x="4245125" y="4160897"/>
            <a:ext cx="274200" cy="349800"/>
          </a:xfrm>
          <a:prstGeom prst="rect">
            <a:avLst/>
          </a:prstGeom>
          <a:noFill/>
          <a:ln>
            <a:noFill/>
          </a:ln>
        </p:spPr>
        <p:txBody>
          <a:bodyPr anchorCtr="0" anchor="ctr" bIns="57575" lIns="57575" spcFirstLastPara="1" rIns="57575" wrap="square" tIns="57575">
            <a:noAutofit/>
          </a:bodyPr>
          <a:lstStyle>
            <a:lvl1pPr lvl="0" algn="r">
              <a:buNone/>
              <a:defRPr sz="600">
                <a:solidFill>
                  <a:schemeClr val="dk2"/>
                </a:solidFill>
                <a:latin typeface="Lato"/>
                <a:ea typeface="Lato"/>
                <a:cs typeface="Lato"/>
                <a:sym typeface="Lato"/>
              </a:defRPr>
            </a:lvl1pPr>
            <a:lvl2pPr lvl="1" algn="r">
              <a:buNone/>
              <a:defRPr sz="600">
                <a:solidFill>
                  <a:schemeClr val="dk2"/>
                </a:solidFill>
                <a:latin typeface="Lato"/>
                <a:ea typeface="Lato"/>
                <a:cs typeface="Lato"/>
                <a:sym typeface="Lato"/>
              </a:defRPr>
            </a:lvl2pPr>
            <a:lvl3pPr lvl="2" algn="r">
              <a:buNone/>
              <a:defRPr sz="600">
                <a:solidFill>
                  <a:schemeClr val="dk2"/>
                </a:solidFill>
                <a:latin typeface="Lato"/>
                <a:ea typeface="Lato"/>
                <a:cs typeface="Lato"/>
                <a:sym typeface="Lato"/>
              </a:defRPr>
            </a:lvl3pPr>
            <a:lvl4pPr lvl="3" algn="r">
              <a:buNone/>
              <a:defRPr sz="600">
                <a:solidFill>
                  <a:schemeClr val="dk2"/>
                </a:solidFill>
                <a:latin typeface="Lato"/>
                <a:ea typeface="Lato"/>
                <a:cs typeface="Lato"/>
                <a:sym typeface="Lato"/>
              </a:defRPr>
            </a:lvl4pPr>
            <a:lvl5pPr lvl="4" algn="r">
              <a:buNone/>
              <a:defRPr sz="600">
                <a:solidFill>
                  <a:schemeClr val="dk2"/>
                </a:solidFill>
                <a:latin typeface="Lato"/>
                <a:ea typeface="Lato"/>
                <a:cs typeface="Lato"/>
                <a:sym typeface="Lato"/>
              </a:defRPr>
            </a:lvl5pPr>
            <a:lvl6pPr lvl="5" algn="r">
              <a:buNone/>
              <a:defRPr sz="600">
                <a:solidFill>
                  <a:schemeClr val="dk2"/>
                </a:solidFill>
                <a:latin typeface="Lato"/>
                <a:ea typeface="Lato"/>
                <a:cs typeface="Lato"/>
                <a:sym typeface="Lato"/>
              </a:defRPr>
            </a:lvl6pPr>
            <a:lvl7pPr lvl="6" algn="r">
              <a:buNone/>
              <a:defRPr sz="600">
                <a:solidFill>
                  <a:schemeClr val="dk2"/>
                </a:solidFill>
                <a:latin typeface="Lato"/>
                <a:ea typeface="Lato"/>
                <a:cs typeface="Lato"/>
                <a:sym typeface="Lato"/>
              </a:defRPr>
            </a:lvl7pPr>
            <a:lvl8pPr lvl="7" algn="r">
              <a:buNone/>
              <a:defRPr sz="600">
                <a:solidFill>
                  <a:schemeClr val="dk2"/>
                </a:solidFill>
                <a:latin typeface="Lato"/>
                <a:ea typeface="Lato"/>
                <a:cs typeface="Lato"/>
                <a:sym typeface="Lato"/>
              </a:defRPr>
            </a:lvl8pPr>
            <a:lvl9pPr lvl="8" algn="r">
              <a:buNone/>
              <a:defRPr sz="6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D966"/>
        </a:solidFill>
      </p:bgPr>
    </p:bg>
    <p:spTree>
      <p:nvGrpSpPr>
        <p:cNvPr id="58" name="Shape 58"/>
        <p:cNvGrpSpPr/>
        <p:nvPr/>
      </p:nvGrpSpPr>
      <p:grpSpPr>
        <a:xfrm>
          <a:off x="0" y="0"/>
          <a:ext cx="0" cy="0"/>
          <a:chOff x="0" y="0"/>
          <a:chExt cx="0" cy="0"/>
        </a:xfrm>
      </p:grpSpPr>
      <p:sp>
        <p:nvSpPr>
          <p:cNvPr id="59" name="Google Shape;59;p13"/>
          <p:cNvSpPr/>
          <p:nvPr/>
        </p:nvSpPr>
        <p:spPr>
          <a:xfrm>
            <a:off x="245650" y="191075"/>
            <a:ext cx="4098000" cy="4162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txBox="1"/>
          <p:nvPr>
            <p:ph idx="4294967295" type="body"/>
          </p:nvPr>
        </p:nvSpPr>
        <p:spPr>
          <a:xfrm>
            <a:off x="482350" y="1277513"/>
            <a:ext cx="3861300" cy="449700"/>
          </a:xfrm>
          <a:prstGeom prst="rect">
            <a:avLst/>
          </a:prstGeom>
        </p:spPr>
        <p:txBody>
          <a:bodyPr anchorCtr="0" anchor="t" bIns="57575" lIns="57575" spcFirstLastPara="1" rIns="57575" wrap="square" tIns="57575">
            <a:noAutofit/>
          </a:bodyPr>
          <a:lstStyle/>
          <a:p>
            <a:pPr indent="0" lvl="0" marL="0" rtl="0" algn="ctr">
              <a:spcBef>
                <a:spcPts val="0"/>
              </a:spcBef>
              <a:spcAft>
                <a:spcPts val="1000"/>
              </a:spcAft>
              <a:buNone/>
            </a:pPr>
            <a:r>
              <a:rPr b="1" lang="en" sz="2100">
                <a:latin typeface="Lobster"/>
                <a:ea typeface="Lobster"/>
                <a:cs typeface="Lobster"/>
                <a:sym typeface="Lobster"/>
              </a:rPr>
              <a:t>Elementary Night</a:t>
            </a:r>
            <a:endParaRPr b="1" sz="2100">
              <a:latin typeface="Lobster"/>
              <a:ea typeface="Lobster"/>
              <a:cs typeface="Lobster"/>
              <a:sym typeface="Lobster"/>
            </a:endParaRPr>
          </a:p>
        </p:txBody>
      </p:sp>
      <p:sp>
        <p:nvSpPr>
          <p:cNvPr id="61" name="Google Shape;61;p13"/>
          <p:cNvSpPr txBox="1"/>
          <p:nvPr>
            <p:ph idx="4294967295" type="title"/>
          </p:nvPr>
        </p:nvSpPr>
        <p:spPr>
          <a:xfrm>
            <a:off x="482350" y="1923726"/>
            <a:ext cx="3861300" cy="449700"/>
          </a:xfrm>
          <a:prstGeom prst="rect">
            <a:avLst/>
          </a:prstGeom>
        </p:spPr>
        <p:txBody>
          <a:bodyPr anchorCtr="0" anchor="ctr" bIns="57575" lIns="57575" spcFirstLastPara="1" rIns="57575" wrap="square" tIns="57575">
            <a:noAutofit/>
          </a:bodyPr>
          <a:lstStyle/>
          <a:p>
            <a:pPr indent="0" lvl="0" marL="0" rtl="0" algn="ctr">
              <a:spcBef>
                <a:spcPts val="0"/>
              </a:spcBef>
              <a:spcAft>
                <a:spcPts val="0"/>
              </a:spcAft>
              <a:buNone/>
            </a:pPr>
            <a:r>
              <a:rPr lang="en" sz="3300">
                <a:solidFill>
                  <a:srgbClr val="000000"/>
                </a:solidFill>
                <a:latin typeface="Impact"/>
                <a:ea typeface="Impact"/>
                <a:cs typeface="Impact"/>
                <a:sym typeface="Impact"/>
              </a:rPr>
              <a:t>THS Home Conference Games</a:t>
            </a:r>
            <a:endParaRPr sz="3300">
              <a:solidFill>
                <a:srgbClr val="000000"/>
              </a:solidFill>
              <a:latin typeface="Impact"/>
              <a:ea typeface="Impact"/>
              <a:cs typeface="Impact"/>
              <a:sym typeface="Impact"/>
            </a:endParaRPr>
          </a:p>
        </p:txBody>
      </p:sp>
      <p:sp>
        <p:nvSpPr>
          <p:cNvPr id="62" name="Google Shape;62;p13"/>
          <p:cNvSpPr txBox="1"/>
          <p:nvPr>
            <p:ph idx="4294967295" type="body"/>
          </p:nvPr>
        </p:nvSpPr>
        <p:spPr>
          <a:xfrm>
            <a:off x="360575" y="3559500"/>
            <a:ext cx="3861300" cy="791400"/>
          </a:xfrm>
          <a:prstGeom prst="rect">
            <a:avLst/>
          </a:prstGeom>
        </p:spPr>
        <p:txBody>
          <a:bodyPr anchorCtr="0" anchor="ctr" bIns="57575" lIns="57575" spcFirstLastPara="1" rIns="57575" wrap="square" tIns="57575">
            <a:noAutofit/>
          </a:bodyPr>
          <a:lstStyle/>
          <a:p>
            <a:pPr indent="0" lvl="0" marL="0" rtl="0" algn="l">
              <a:spcBef>
                <a:spcPts val="0"/>
              </a:spcBef>
              <a:spcAft>
                <a:spcPts val="0"/>
              </a:spcAft>
              <a:buNone/>
            </a:pPr>
            <a:r>
              <a:t/>
            </a:r>
            <a:endParaRPr sz="1200">
              <a:latin typeface="Comic Sans MS"/>
              <a:ea typeface="Comic Sans MS"/>
              <a:cs typeface="Comic Sans MS"/>
              <a:sym typeface="Comic Sans MS"/>
            </a:endParaRPr>
          </a:p>
          <a:p>
            <a:pPr indent="0" lvl="0" marL="0" rtl="0" algn="ctr">
              <a:spcBef>
                <a:spcPts val="0"/>
              </a:spcBef>
              <a:spcAft>
                <a:spcPts val="0"/>
              </a:spcAft>
              <a:buNone/>
            </a:pPr>
            <a:r>
              <a:rPr lang="en" sz="1000">
                <a:latin typeface="Comic Sans MS"/>
                <a:ea typeface="Comic Sans MS"/>
                <a:cs typeface="Comic Sans MS"/>
                <a:sym typeface="Comic Sans MS"/>
              </a:rPr>
              <a:t>All JES, Riverbend, HES, Jonathan Valley Elem students will get in </a:t>
            </a:r>
            <a:r>
              <a:rPr b="1" lang="en" sz="1000">
                <a:latin typeface="Comic Sans MS"/>
                <a:ea typeface="Comic Sans MS"/>
                <a:cs typeface="Comic Sans MS"/>
                <a:sym typeface="Comic Sans MS"/>
              </a:rPr>
              <a:t>FREE </a:t>
            </a:r>
            <a:r>
              <a:rPr lang="en" sz="1000">
                <a:latin typeface="Comic Sans MS"/>
                <a:ea typeface="Comic Sans MS"/>
                <a:cs typeface="Comic Sans MS"/>
                <a:sym typeface="Comic Sans MS"/>
              </a:rPr>
              <a:t>to the above games and are encouraged to wear their school shirts, black &amp; gold or THS shirts! Students will meet in the lobby at end of second quarter of varsity girls  and will be able to go onto the court at halftime and be recognized.</a:t>
            </a:r>
            <a:r>
              <a:rPr lang="en" sz="1200">
                <a:latin typeface="Comic Sans MS"/>
                <a:ea typeface="Comic Sans MS"/>
                <a:cs typeface="Comic Sans MS"/>
                <a:sym typeface="Comic Sans MS"/>
              </a:rPr>
              <a:t>! Go Mounties #ALLIN</a:t>
            </a:r>
            <a:endParaRPr sz="1200">
              <a:latin typeface="Comic Sans MS"/>
              <a:ea typeface="Comic Sans MS"/>
              <a:cs typeface="Comic Sans MS"/>
              <a:sym typeface="Comic Sans MS"/>
            </a:endParaRPr>
          </a:p>
          <a:p>
            <a:pPr indent="0" lvl="0" marL="0" rtl="0" algn="l">
              <a:spcBef>
                <a:spcPts val="0"/>
              </a:spcBef>
              <a:spcAft>
                <a:spcPts val="0"/>
              </a:spcAft>
              <a:buNone/>
            </a:pPr>
            <a:r>
              <a:t/>
            </a:r>
            <a:endParaRPr sz="1200">
              <a:latin typeface="Comic Sans MS"/>
              <a:ea typeface="Comic Sans MS"/>
              <a:cs typeface="Comic Sans MS"/>
              <a:sym typeface="Comic Sans MS"/>
            </a:endParaRPr>
          </a:p>
          <a:p>
            <a:pPr indent="0" lvl="0" marL="0" rtl="0" algn="ctr">
              <a:spcBef>
                <a:spcPts val="0"/>
              </a:spcBef>
              <a:spcAft>
                <a:spcPts val="0"/>
              </a:spcAft>
              <a:buNone/>
            </a:pPr>
            <a:r>
              <a:t/>
            </a:r>
            <a:endParaRPr sz="1200">
              <a:latin typeface="Comic Sans MS"/>
              <a:ea typeface="Comic Sans MS"/>
              <a:cs typeface="Comic Sans MS"/>
              <a:sym typeface="Comic Sans MS"/>
            </a:endParaRPr>
          </a:p>
        </p:txBody>
      </p:sp>
      <p:pic>
        <p:nvPicPr>
          <p:cNvPr id="63" name="Google Shape;63;p13"/>
          <p:cNvPicPr preferRelativeResize="0"/>
          <p:nvPr/>
        </p:nvPicPr>
        <p:blipFill>
          <a:blip r:embed="rId3">
            <a:alphaModFix/>
          </a:blip>
          <a:stretch>
            <a:fillRect/>
          </a:stretch>
        </p:blipFill>
        <p:spPr>
          <a:xfrm>
            <a:off x="1682850" y="437225"/>
            <a:ext cx="1216750" cy="840300"/>
          </a:xfrm>
          <a:prstGeom prst="rect">
            <a:avLst/>
          </a:prstGeom>
          <a:noFill/>
          <a:ln>
            <a:noFill/>
          </a:ln>
        </p:spPr>
      </p:pic>
      <p:sp>
        <p:nvSpPr>
          <p:cNvPr id="64" name="Google Shape;64;p13"/>
          <p:cNvSpPr txBox="1"/>
          <p:nvPr/>
        </p:nvSpPr>
        <p:spPr>
          <a:xfrm>
            <a:off x="477675" y="2647675"/>
            <a:ext cx="3679500" cy="677100"/>
          </a:xfrm>
          <a:prstGeom prst="rect">
            <a:avLst/>
          </a:prstGeom>
          <a:noFill/>
          <a:ln>
            <a:noFill/>
          </a:ln>
        </p:spPr>
        <p:txBody>
          <a:bodyPr anchorCtr="0" anchor="ctr" bIns="91425" lIns="91425" spcFirstLastPara="1" rIns="91425" wrap="square" tIns="91425">
            <a:spAutoFit/>
          </a:bodyPr>
          <a:lstStyle/>
          <a:p>
            <a:pPr indent="0" lvl="0" marL="0" rtl="0" algn="l">
              <a:spcBef>
                <a:spcPts val="0"/>
              </a:spcBef>
              <a:spcAft>
                <a:spcPts val="0"/>
              </a:spcAft>
              <a:buNone/>
            </a:pPr>
            <a:r>
              <a:rPr b="1" lang="en" sz="1600">
                <a:latin typeface="Lato"/>
                <a:ea typeface="Lato"/>
                <a:cs typeface="Lato"/>
                <a:sym typeface="Lato"/>
              </a:rPr>
              <a:t>Dec 13 &amp;20,  Jan 10, 24 &amp;31, Feb 7           </a:t>
            </a:r>
            <a:endParaRPr b="1" sz="1600">
              <a:latin typeface="Lato"/>
              <a:ea typeface="Lato"/>
              <a:cs typeface="Lato"/>
              <a:sym typeface="Lato"/>
            </a:endParaRPr>
          </a:p>
          <a:p>
            <a:pPr indent="0" lvl="0" marL="0" rtl="0" algn="l">
              <a:spcBef>
                <a:spcPts val="0"/>
              </a:spcBef>
              <a:spcAft>
                <a:spcPts val="0"/>
              </a:spcAft>
              <a:buNone/>
            </a:pPr>
            <a:r>
              <a:rPr b="1" lang="en" sz="1600">
                <a:latin typeface="Lato"/>
                <a:ea typeface="Lato"/>
                <a:cs typeface="Lato"/>
                <a:sym typeface="Lato"/>
              </a:rPr>
              <a:t>                   JV starts 4:00pm</a:t>
            </a:r>
            <a:endParaRPr b="1" sz="1600">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